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9"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6" d="100"/>
          <a:sy n="76" d="100"/>
        </p:scale>
        <p:origin x="-102" y="-18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3884612" y="8685213"/>
            <a:ext cx="2971799" cy="457200"/>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88" name="Shape 8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spAutoFit/>
          </a:bodyPr>
          <a:lstStyle/>
          <a:p>
            <a:endParaRPr/>
          </a:p>
        </p:txBody>
      </p:sp>
      <p:sp>
        <p:nvSpPr>
          <p:cNvPr id="89" name="Shape 8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spAutoFit/>
          </a:bodyPr>
          <a:lstStyle/>
          <a:p>
            <a:pPr marL="0" marR="0" lvl="0" indent="0" algn="r" rtl="0">
              <a:buSzPct val="25000"/>
              <a:buNone/>
            </a:pPr>
            <a:r>
              <a:rPr lang="x-none"/>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95" name="Shape 95"/>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spAutoFit/>
          </a:bodyPr>
          <a:lstStyle/>
          <a:p>
            <a:endParaRPr/>
          </a:p>
        </p:txBody>
      </p:sp>
      <p:sp>
        <p:nvSpPr>
          <p:cNvPr id="96" name="Shape 96"/>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spAutoFit/>
          </a:bodyPr>
          <a:lstStyle/>
          <a:p>
            <a:pPr marL="0" marR="0" lvl="0" indent="0" algn="r" rtl="0">
              <a:buSzPct val="25000"/>
              <a:buNone/>
            </a:pPr>
            <a:r>
              <a:rPr lang="x-none"/>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05" name="Shape 105"/>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spAutoFit/>
          </a:bodyPr>
          <a:lstStyle/>
          <a:p>
            <a:endParaRPr/>
          </a:p>
        </p:txBody>
      </p:sp>
      <p:sp>
        <p:nvSpPr>
          <p:cNvPr id="106" name="Shape 106"/>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spAutoFit/>
          </a:bodyPr>
          <a:lstStyle/>
          <a:p>
            <a:pPr marL="0" marR="0" lvl="0" indent="0" algn="r" rtl="0">
              <a:buSzPct val="25000"/>
              <a:buNone/>
            </a:pPr>
            <a:r>
              <a:rPr lang="x-none"/>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4"/>
        <p:cNvGrpSpPr/>
        <p:nvPr/>
      </p:nvGrpSpPr>
      <p:grpSpPr>
        <a:xfrm>
          <a:off x="0" y="0"/>
          <a:ext cx="0" cy="0"/>
          <a:chOff x="0" y="0"/>
          <a:chExt cx="0" cy="0"/>
        </a:xfrm>
      </p:grpSpPr>
      <p:sp>
        <p:nvSpPr>
          <p:cNvPr id="15" name="Shape 15"/>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sz="4400" b="0" i="0" u="none" strike="noStrike" cap="none" baseline="0">
                <a:solidFill>
                  <a:schemeClr val="dk1"/>
                </a:solidFill>
                <a:latin typeface="Arial"/>
                <a:ea typeface="Arial"/>
                <a:cs typeface="Arial"/>
                <a:sym typeface="Arial"/>
              </a:defRPr>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
        <p:nvSpPr>
          <p:cNvPr id="16" name="Shape 16"/>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buClr>
                <a:srgbClr val="888888"/>
              </a:buClr>
              <a:buFont typeface="Arial"/>
              <a:buNone/>
              <a:defRPr sz="3200" b="0" i="0" u="none" strike="noStrike" cap="none" baseline="0">
                <a:solidFill>
                  <a:srgbClr val="888888"/>
                </a:solidFill>
                <a:latin typeface="Arial"/>
                <a:ea typeface="Arial"/>
                <a:cs typeface="Arial"/>
                <a:sym typeface="Arial"/>
              </a:defRPr>
            </a:lvl1pPr>
            <a:lvl2pPr marL="457200" marR="0" indent="0" algn="ctr" rtl="0">
              <a:spcBef>
                <a:spcPts val="560"/>
              </a:spcBef>
              <a:buClr>
                <a:srgbClr val="888888"/>
              </a:buClr>
              <a:buFont typeface="Arial"/>
              <a:buNone/>
              <a:defRPr sz="2800" b="0" i="0" u="none" strike="noStrike" cap="none" baseline="0">
                <a:solidFill>
                  <a:srgbClr val="888888"/>
                </a:solidFill>
                <a:latin typeface="Arial"/>
                <a:ea typeface="Arial"/>
                <a:cs typeface="Arial"/>
                <a:sym typeface="Arial"/>
              </a:defRPr>
            </a:lvl2pPr>
            <a:lvl3pPr marL="914400" marR="0" indent="0" algn="ctr" rtl="0">
              <a:spcBef>
                <a:spcPts val="480"/>
              </a:spcBef>
              <a:buClr>
                <a:srgbClr val="888888"/>
              </a:buClr>
              <a:buFont typeface="Arial"/>
              <a:buNone/>
              <a:defRPr sz="2400" b="0" i="0" u="none" strike="noStrike" cap="none" baseline="0">
                <a:solidFill>
                  <a:srgbClr val="888888"/>
                </a:solidFill>
                <a:latin typeface="Arial"/>
                <a:ea typeface="Arial"/>
                <a:cs typeface="Arial"/>
                <a:sym typeface="Arial"/>
              </a:defRPr>
            </a:lvl3pPr>
            <a:lvl4pPr marL="1371600" marR="0" indent="0" algn="ctr" rtl="0">
              <a:spcBef>
                <a:spcPts val="400"/>
              </a:spcBef>
              <a:buClr>
                <a:srgbClr val="888888"/>
              </a:buClr>
              <a:buFont typeface="Arial"/>
              <a:buNone/>
              <a:defRPr sz="2000" b="0" i="0" u="none" strike="noStrike" cap="none" baseline="0">
                <a:solidFill>
                  <a:srgbClr val="888888"/>
                </a:solidFill>
                <a:latin typeface="Arial"/>
                <a:ea typeface="Arial"/>
                <a:cs typeface="Arial"/>
                <a:sym typeface="Arial"/>
              </a:defRPr>
            </a:lvl4pPr>
            <a:lvl5pPr marL="1828800" marR="0" indent="0" algn="ctr" rtl="0">
              <a:spcBef>
                <a:spcPts val="400"/>
              </a:spcBef>
              <a:buClr>
                <a:srgbClr val="888888"/>
              </a:buClr>
              <a:buFont typeface="Arial"/>
              <a:buNone/>
              <a:defRPr sz="2000" b="0" i="0" u="none" strike="noStrike" cap="none" baseline="0">
                <a:solidFill>
                  <a:srgbClr val="888888"/>
                </a:solidFill>
                <a:latin typeface="Arial"/>
                <a:ea typeface="Arial"/>
                <a:cs typeface="Arial"/>
                <a:sym typeface="Arial"/>
              </a:defRPr>
            </a:lvl5pPr>
            <a:lvl6pPr marL="2286000" marR="0" indent="0" algn="ctr" rtl="0">
              <a:spcBef>
                <a:spcPts val="400"/>
              </a:spcBef>
              <a:buClr>
                <a:srgbClr val="888888"/>
              </a:buClr>
              <a:buFont typeface="Arial"/>
              <a:buNone/>
              <a:defRPr sz="2000" b="0" i="0" u="none" strike="noStrike" cap="none" baseline="0">
                <a:solidFill>
                  <a:srgbClr val="888888"/>
                </a:solidFill>
                <a:latin typeface="Arial"/>
                <a:ea typeface="Arial"/>
                <a:cs typeface="Arial"/>
                <a:sym typeface="Arial"/>
              </a:defRPr>
            </a:lvl6pPr>
            <a:lvl7pPr marL="2743200" marR="0" indent="0" algn="ctr" rtl="0">
              <a:spcBef>
                <a:spcPts val="400"/>
              </a:spcBef>
              <a:buClr>
                <a:srgbClr val="888888"/>
              </a:buClr>
              <a:buFont typeface="Arial"/>
              <a:buNone/>
              <a:defRPr sz="2000" b="0" i="0" u="none" strike="noStrike" cap="none" baseline="0">
                <a:solidFill>
                  <a:srgbClr val="888888"/>
                </a:solidFill>
                <a:latin typeface="Arial"/>
                <a:ea typeface="Arial"/>
                <a:cs typeface="Arial"/>
                <a:sym typeface="Arial"/>
              </a:defRPr>
            </a:lvl7pPr>
            <a:lvl8pPr marL="3200400" marR="0" indent="0" algn="ctr" rtl="0">
              <a:spcBef>
                <a:spcPts val="400"/>
              </a:spcBef>
              <a:buClr>
                <a:srgbClr val="888888"/>
              </a:buClr>
              <a:buFont typeface="Arial"/>
              <a:buNone/>
              <a:defRPr sz="2000" b="0" i="0" u="none" strike="noStrike" cap="none" baseline="0">
                <a:solidFill>
                  <a:srgbClr val="888888"/>
                </a:solidFill>
                <a:latin typeface="Arial"/>
                <a:ea typeface="Arial"/>
                <a:cs typeface="Arial"/>
                <a:sym typeface="Arial"/>
              </a:defRPr>
            </a:lvl8pPr>
            <a:lvl9pPr marL="3657600" marR="0" indent="0" algn="ctr" rtl="0">
              <a:spcBef>
                <a:spcPts val="400"/>
              </a:spcBef>
              <a:buClr>
                <a:srgbClr val="888888"/>
              </a:buClr>
              <a:buFont typeface="Arial"/>
              <a:buNone/>
              <a:defRPr sz="2000" b="0" i="0" u="none" strike="noStrike" cap="none" baseline="0">
                <a:solidFill>
                  <a:srgbClr val="888888"/>
                </a:solidFill>
                <a:latin typeface="Arial"/>
                <a:ea typeface="Arial"/>
                <a:cs typeface="Arial"/>
                <a:sym typeface="Arial"/>
              </a:defRPr>
            </a:lvl9pPr>
          </a:lstStyle>
          <a:p>
            <a:endParaRPr/>
          </a:p>
        </p:txBody>
      </p:sp>
      <p:sp>
        <p:nvSpPr>
          <p:cNvPr id="17" name="Shape 1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18" name="Shape 1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19" name="Shape 19"/>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Tx" type="vertTx">
  <p:cSld name="vertTx">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None/>
              <a:defRPr sz="4400">
                <a:solidFill>
                  <a:schemeClr val="dk1"/>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73" name="Shape 73"/>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indent="-222250" algn="l" rtl="0">
              <a:spcBef>
                <a:spcPts val="640"/>
              </a:spcBef>
              <a:buClr>
                <a:schemeClr val="dk1"/>
              </a:buClr>
              <a:buFont typeface="Arial"/>
              <a:buChar char="•"/>
              <a:defRPr sz="3200">
                <a:solidFill>
                  <a:schemeClr val="dk1"/>
                </a:solidFill>
              </a:defRPr>
            </a:lvl1pPr>
            <a:lvl2pPr marL="742950" indent="-177800" algn="l" rtl="0">
              <a:spcBef>
                <a:spcPts val="560"/>
              </a:spcBef>
              <a:buClr>
                <a:schemeClr val="dk1"/>
              </a:buClr>
              <a:buFont typeface="Arial"/>
              <a:buChar char="•"/>
              <a:defRPr sz="2800">
                <a:solidFill>
                  <a:schemeClr val="dk1"/>
                </a:solidFill>
              </a:defRPr>
            </a:lvl2pPr>
            <a:lvl3pPr marL="1143000" indent="-136525" algn="l" rtl="0">
              <a:spcBef>
                <a:spcPts val="480"/>
              </a:spcBef>
              <a:buClr>
                <a:schemeClr val="dk1"/>
              </a:buClr>
              <a:buFont typeface="Arial"/>
              <a:buChar char="•"/>
              <a:defRPr sz="2400">
                <a:solidFill>
                  <a:schemeClr val="dk1"/>
                </a:solidFill>
              </a:defRPr>
            </a:lvl3pPr>
            <a:lvl4pPr marL="1600200" indent="-152400" algn="l" rtl="0">
              <a:spcBef>
                <a:spcPts val="400"/>
              </a:spcBef>
              <a:buClr>
                <a:schemeClr val="dk1"/>
              </a:buClr>
              <a:buFont typeface="Arial"/>
              <a:buChar char="•"/>
              <a:defRPr sz="2000">
                <a:solidFill>
                  <a:schemeClr val="dk1"/>
                </a:solidFill>
              </a:defRPr>
            </a:lvl4pPr>
            <a:lvl5pPr marL="2057400" indent="-152400" algn="l" rtl="0">
              <a:spcBef>
                <a:spcPts val="400"/>
              </a:spcBef>
              <a:buClr>
                <a:schemeClr val="dk1"/>
              </a:buClr>
              <a:buFont typeface="Arial"/>
              <a:buChar char="•"/>
              <a:defRPr sz="2000">
                <a:solidFill>
                  <a:schemeClr val="dk1"/>
                </a:solidFill>
              </a:defRPr>
            </a:lvl5pPr>
            <a:lvl6pPr marL="2514600" indent="-152400" algn="l" rtl="0">
              <a:spcBef>
                <a:spcPts val="400"/>
              </a:spcBef>
              <a:buClr>
                <a:schemeClr val="dk1"/>
              </a:buClr>
              <a:buFont typeface="Arial"/>
              <a:buChar char="•"/>
              <a:defRPr sz="2000">
                <a:solidFill>
                  <a:schemeClr val="dk1"/>
                </a:solidFill>
              </a:defRPr>
            </a:lvl6pPr>
            <a:lvl7pPr marL="2971800" indent="-152400" algn="l" rtl="0">
              <a:spcBef>
                <a:spcPts val="400"/>
              </a:spcBef>
              <a:buClr>
                <a:schemeClr val="dk1"/>
              </a:buClr>
              <a:buFont typeface="Arial"/>
              <a:buChar char="•"/>
              <a:defRPr sz="2000">
                <a:solidFill>
                  <a:schemeClr val="dk1"/>
                </a:solidFill>
              </a:defRPr>
            </a:lvl7pPr>
            <a:lvl8pPr marL="3429000" indent="-152400" algn="l" rtl="0">
              <a:spcBef>
                <a:spcPts val="400"/>
              </a:spcBef>
              <a:buClr>
                <a:schemeClr val="dk1"/>
              </a:buClr>
              <a:buFont typeface="Arial"/>
              <a:buChar char="•"/>
              <a:defRPr sz="2000">
                <a:solidFill>
                  <a:schemeClr val="dk1"/>
                </a:solidFill>
              </a:defRPr>
            </a:lvl8pPr>
            <a:lvl9pPr marL="3886200" indent="-152400" algn="l" rtl="0">
              <a:spcBef>
                <a:spcPts val="400"/>
              </a:spcBef>
              <a:buClr>
                <a:schemeClr val="dk1"/>
              </a:buClr>
              <a:buFont typeface="Arial"/>
              <a:buChar char="•"/>
              <a:defRPr sz="2000">
                <a:solidFill>
                  <a:schemeClr val="dk1"/>
                </a:solidFill>
              </a:defRPr>
            </a:lvl9pPr>
          </a:lstStyle>
          <a:p>
            <a:endParaRPr/>
          </a:p>
        </p:txBody>
      </p:sp>
      <p:sp>
        <p:nvSpPr>
          <p:cNvPr id="74" name="Shape 7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75" name="Shape 7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76" name="Shape 76"/>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TitleAndTx" type="vertTitleAndTx">
  <p:cSld name="vertTitleAndTx">
    <p:spTree>
      <p:nvGrpSpPr>
        <p:cNvPr id="1" name="Shape 77"/>
        <p:cNvGrpSpPr/>
        <p:nvPr/>
      </p:nvGrpSpPr>
      <p:grpSpPr>
        <a:xfrm>
          <a:off x="0" y="0"/>
          <a:ext cx="0" cy="0"/>
          <a:chOff x="0" y="0"/>
          <a:chExt cx="0" cy="0"/>
        </a:xfrm>
      </p:grpSpPr>
      <p:sp>
        <p:nvSpPr>
          <p:cNvPr id="78" name="Shape 78"/>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buClr>
                <a:schemeClr val="dk1"/>
              </a:buClr>
              <a:buNone/>
              <a:defRPr sz="4400">
                <a:solidFill>
                  <a:schemeClr val="dk1"/>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79" name="Shape 79"/>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222250" algn="l" rtl="0">
              <a:spcBef>
                <a:spcPts val="640"/>
              </a:spcBef>
              <a:buClr>
                <a:schemeClr val="dk1"/>
              </a:buClr>
              <a:buFont typeface="Arial"/>
              <a:buChar char="•"/>
              <a:defRPr sz="3200">
                <a:solidFill>
                  <a:schemeClr val="dk1"/>
                </a:solidFill>
              </a:defRPr>
            </a:lvl1pPr>
            <a:lvl2pPr marL="742950" indent="-177800" algn="l" rtl="0">
              <a:spcBef>
                <a:spcPts val="560"/>
              </a:spcBef>
              <a:buClr>
                <a:schemeClr val="dk1"/>
              </a:buClr>
              <a:buFont typeface="Arial"/>
              <a:buChar char="•"/>
              <a:defRPr sz="2800">
                <a:solidFill>
                  <a:schemeClr val="dk1"/>
                </a:solidFill>
              </a:defRPr>
            </a:lvl2pPr>
            <a:lvl3pPr marL="1143000" indent="-136525" algn="l" rtl="0">
              <a:spcBef>
                <a:spcPts val="480"/>
              </a:spcBef>
              <a:buClr>
                <a:schemeClr val="dk1"/>
              </a:buClr>
              <a:buFont typeface="Arial"/>
              <a:buChar char="•"/>
              <a:defRPr sz="2400">
                <a:solidFill>
                  <a:schemeClr val="dk1"/>
                </a:solidFill>
              </a:defRPr>
            </a:lvl3pPr>
            <a:lvl4pPr marL="1600200" indent="-152400" algn="l" rtl="0">
              <a:spcBef>
                <a:spcPts val="400"/>
              </a:spcBef>
              <a:buClr>
                <a:schemeClr val="dk1"/>
              </a:buClr>
              <a:buFont typeface="Arial"/>
              <a:buChar char="•"/>
              <a:defRPr sz="2000">
                <a:solidFill>
                  <a:schemeClr val="dk1"/>
                </a:solidFill>
              </a:defRPr>
            </a:lvl4pPr>
            <a:lvl5pPr marL="2057400" indent="-152400" algn="l" rtl="0">
              <a:spcBef>
                <a:spcPts val="400"/>
              </a:spcBef>
              <a:buClr>
                <a:schemeClr val="dk1"/>
              </a:buClr>
              <a:buFont typeface="Arial"/>
              <a:buChar char="•"/>
              <a:defRPr sz="2000">
                <a:solidFill>
                  <a:schemeClr val="dk1"/>
                </a:solidFill>
              </a:defRPr>
            </a:lvl5pPr>
            <a:lvl6pPr marL="2514600" indent="-152400" algn="l" rtl="0">
              <a:spcBef>
                <a:spcPts val="400"/>
              </a:spcBef>
              <a:buClr>
                <a:schemeClr val="dk1"/>
              </a:buClr>
              <a:buFont typeface="Arial"/>
              <a:buChar char="•"/>
              <a:defRPr sz="2000">
                <a:solidFill>
                  <a:schemeClr val="dk1"/>
                </a:solidFill>
              </a:defRPr>
            </a:lvl6pPr>
            <a:lvl7pPr marL="2971800" indent="-152400" algn="l" rtl="0">
              <a:spcBef>
                <a:spcPts val="400"/>
              </a:spcBef>
              <a:buClr>
                <a:schemeClr val="dk1"/>
              </a:buClr>
              <a:buFont typeface="Arial"/>
              <a:buChar char="•"/>
              <a:defRPr sz="2000">
                <a:solidFill>
                  <a:schemeClr val="dk1"/>
                </a:solidFill>
              </a:defRPr>
            </a:lvl7pPr>
            <a:lvl8pPr marL="3429000" indent="-152400" algn="l" rtl="0">
              <a:spcBef>
                <a:spcPts val="400"/>
              </a:spcBef>
              <a:buClr>
                <a:schemeClr val="dk1"/>
              </a:buClr>
              <a:buFont typeface="Arial"/>
              <a:buChar char="•"/>
              <a:defRPr sz="2000">
                <a:solidFill>
                  <a:schemeClr val="dk1"/>
                </a:solidFill>
              </a:defRPr>
            </a:lvl8pPr>
            <a:lvl9pPr marL="3886200" indent="-152400" algn="l" rtl="0">
              <a:spcBef>
                <a:spcPts val="400"/>
              </a:spcBef>
              <a:buClr>
                <a:schemeClr val="dk1"/>
              </a:buClr>
              <a:buFont typeface="Arial"/>
              <a:buChar char="•"/>
              <a:defRPr sz="2000">
                <a:solidFill>
                  <a:schemeClr val="dk1"/>
                </a:solidFill>
              </a:defRPr>
            </a:lvl9pPr>
          </a:lstStyle>
          <a:p>
            <a:endParaRPr/>
          </a:p>
        </p:txBody>
      </p:sp>
      <p:sp>
        <p:nvSpPr>
          <p:cNvPr id="80" name="Shape 8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81" name="Shape 8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82" name="Shape 82"/>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bj" type="obj">
  <p:cSld name="obj">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None/>
              <a:defRPr sz="4400">
                <a:solidFill>
                  <a:schemeClr val="dk1"/>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2" name="Shape 22"/>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indent="-222250" algn="l" rtl="0">
              <a:spcBef>
                <a:spcPts val="640"/>
              </a:spcBef>
              <a:buClr>
                <a:schemeClr val="dk1"/>
              </a:buClr>
              <a:buFont typeface="Arial"/>
              <a:buChar char="•"/>
              <a:defRPr sz="3200">
                <a:solidFill>
                  <a:schemeClr val="dk1"/>
                </a:solidFill>
              </a:defRPr>
            </a:lvl1pPr>
            <a:lvl2pPr marL="742950" indent="-177800" algn="l" rtl="0">
              <a:spcBef>
                <a:spcPts val="560"/>
              </a:spcBef>
              <a:buClr>
                <a:schemeClr val="dk1"/>
              </a:buClr>
              <a:buFont typeface="Arial"/>
              <a:buChar char="•"/>
              <a:defRPr sz="2800">
                <a:solidFill>
                  <a:schemeClr val="dk1"/>
                </a:solidFill>
              </a:defRPr>
            </a:lvl2pPr>
            <a:lvl3pPr marL="1143000" indent="-136525" algn="l" rtl="0">
              <a:spcBef>
                <a:spcPts val="480"/>
              </a:spcBef>
              <a:buClr>
                <a:schemeClr val="dk1"/>
              </a:buClr>
              <a:buFont typeface="Arial"/>
              <a:buChar char="•"/>
              <a:defRPr sz="2400">
                <a:solidFill>
                  <a:schemeClr val="dk1"/>
                </a:solidFill>
              </a:defRPr>
            </a:lvl3pPr>
            <a:lvl4pPr marL="1600200" indent="-152400" algn="l" rtl="0">
              <a:spcBef>
                <a:spcPts val="400"/>
              </a:spcBef>
              <a:buClr>
                <a:schemeClr val="dk1"/>
              </a:buClr>
              <a:buFont typeface="Arial"/>
              <a:buChar char="•"/>
              <a:defRPr sz="2000">
                <a:solidFill>
                  <a:schemeClr val="dk1"/>
                </a:solidFill>
              </a:defRPr>
            </a:lvl4pPr>
            <a:lvl5pPr marL="2057400" indent="-152400" algn="l" rtl="0">
              <a:spcBef>
                <a:spcPts val="400"/>
              </a:spcBef>
              <a:buClr>
                <a:schemeClr val="dk1"/>
              </a:buClr>
              <a:buFont typeface="Arial"/>
              <a:buChar char="•"/>
              <a:defRPr sz="2000">
                <a:solidFill>
                  <a:schemeClr val="dk1"/>
                </a:solidFill>
              </a:defRPr>
            </a:lvl5pPr>
            <a:lvl6pPr marL="2514600" indent="-152400" algn="l" rtl="0">
              <a:spcBef>
                <a:spcPts val="400"/>
              </a:spcBef>
              <a:buClr>
                <a:schemeClr val="dk1"/>
              </a:buClr>
              <a:buFont typeface="Arial"/>
              <a:buChar char="•"/>
              <a:defRPr sz="2000">
                <a:solidFill>
                  <a:schemeClr val="dk1"/>
                </a:solidFill>
              </a:defRPr>
            </a:lvl6pPr>
            <a:lvl7pPr marL="2971800" indent="-152400" algn="l" rtl="0">
              <a:spcBef>
                <a:spcPts val="400"/>
              </a:spcBef>
              <a:buClr>
                <a:schemeClr val="dk1"/>
              </a:buClr>
              <a:buFont typeface="Arial"/>
              <a:buChar char="•"/>
              <a:defRPr sz="2000">
                <a:solidFill>
                  <a:schemeClr val="dk1"/>
                </a:solidFill>
              </a:defRPr>
            </a:lvl7pPr>
            <a:lvl8pPr marL="3429000" indent="-152400" algn="l" rtl="0">
              <a:spcBef>
                <a:spcPts val="400"/>
              </a:spcBef>
              <a:buClr>
                <a:schemeClr val="dk1"/>
              </a:buClr>
              <a:buFont typeface="Arial"/>
              <a:buChar char="•"/>
              <a:defRPr sz="2000">
                <a:solidFill>
                  <a:schemeClr val="dk1"/>
                </a:solidFill>
              </a:defRPr>
            </a:lvl8pPr>
            <a:lvl9pPr marL="3886200" indent="-152400" algn="l" rtl="0">
              <a:spcBef>
                <a:spcPts val="400"/>
              </a:spcBef>
              <a:buClr>
                <a:schemeClr val="dk1"/>
              </a:buClr>
              <a:buFont typeface="Arial"/>
              <a:buChar char="•"/>
              <a:defRPr sz="2000">
                <a:solidFill>
                  <a:schemeClr val="dk1"/>
                </a:solidFill>
              </a:defRPr>
            </a:lvl9pPr>
          </a:lstStyle>
          <a:p>
            <a:endParaRPr/>
          </a:p>
        </p:txBody>
      </p:sp>
      <p:sp>
        <p:nvSpPr>
          <p:cNvPr id="23" name="Shape 23"/>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4" name="Shape 24"/>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25" name="Shape 25"/>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Head" type="secHead">
  <p:cSld name="secHead">
    <p:spTree>
      <p:nvGrpSpPr>
        <p:cNvPr id="1" name="Shape 26"/>
        <p:cNvGrpSpPr/>
        <p:nvPr/>
      </p:nvGrpSpPr>
      <p:grpSpPr>
        <a:xfrm>
          <a:off x="0" y="0"/>
          <a:ext cx="0" cy="0"/>
          <a:chOff x="0" y="0"/>
          <a:chExt cx="0" cy="0"/>
        </a:xfrm>
      </p:grpSpPr>
      <p:sp>
        <p:nvSpPr>
          <p:cNvPr id="27" name="Shape 27"/>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defRPr sz="4000" b="1" cap="small"/>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28" name="Shape 28"/>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buClr>
                <a:srgbClr val="888888"/>
              </a:buClr>
              <a:buNone/>
              <a:defRPr sz="2000">
                <a:solidFill>
                  <a:srgbClr val="888888"/>
                </a:solidFill>
              </a:defRPr>
            </a:lvl1pPr>
            <a:lvl2pPr marL="457200" indent="0" rtl="0">
              <a:buClr>
                <a:srgbClr val="888888"/>
              </a:buClr>
              <a:buNone/>
              <a:defRPr sz="1800">
                <a:solidFill>
                  <a:srgbClr val="888888"/>
                </a:solidFill>
              </a:defRPr>
            </a:lvl2pPr>
            <a:lvl3pPr marL="914400" indent="0" rtl="0">
              <a:buClr>
                <a:srgbClr val="888888"/>
              </a:buClr>
              <a:buNone/>
              <a:defRPr sz="1600">
                <a:solidFill>
                  <a:srgbClr val="888888"/>
                </a:solidFill>
              </a:defRPr>
            </a:lvl3pPr>
            <a:lvl4pPr marL="1371600" indent="0" rtl="0">
              <a:buClr>
                <a:srgbClr val="888888"/>
              </a:buClr>
              <a:buNone/>
              <a:defRPr sz="1400">
                <a:solidFill>
                  <a:srgbClr val="888888"/>
                </a:solidFill>
              </a:defRPr>
            </a:lvl4pPr>
            <a:lvl5pPr marL="1828800" indent="0" rtl="0">
              <a:buClr>
                <a:srgbClr val="888888"/>
              </a:buClr>
              <a:buNone/>
              <a:defRPr sz="1400">
                <a:solidFill>
                  <a:srgbClr val="888888"/>
                </a:solidFill>
              </a:defRPr>
            </a:lvl5pPr>
            <a:lvl6pPr marL="2286000" indent="0" rtl="0">
              <a:buClr>
                <a:srgbClr val="888888"/>
              </a:buClr>
              <a:buNone/>
              <a:defRPr sz="1400">
                <a:solidFill>
                  <a:srgbClr val="888888"/>
                </a:solidFill>
              </a:defRPr>
            </a:lvl6pPr>
            <a:lvl7pPr marL="2743200" indent="0" rtl="0">
              <a:buClr>
                <a:srgbClr val="888888"/>
              </a:buClr>
              <a:buNone/>
              <a:defRPr sz="1400">
                <a:solidFill>
                  <a:srgbClr val="888888"/>
                </a:solidFill>
              </a:defRPr>
            </a:lvl7pPr>
            <a:lvl8pPr marL="3200400" indent="0" rtl="0">
              <a:buClr>
                <a:srgbClr val="888888"/>
              </a:buClr>
              <a:buNone/>
              <a:defRPr sz="1400">
                <a:solidFill>
                  <a:srgbClr val="888888"/>
                </a:solidFill>
              </a:defRPr>
            </a:lvl8pPr>
            <a:lvl9pPr marL="3657600" indent="0" rtl="0">
              <a:buClr>
                <a:srgbClr val="888888"/>
              </a:buClr>
              <a:buNone/>
              <a:defRPr sz="1400">
                <a:solidFill>
                  <a:srgbClr val="888888"/>
                </a:solidFill>
              </a:defRPr>
            </a:lvl9pPr>
          </a:lstStyle>
          <a:p>
            <a:endParaRPr/>
          </a:p>
        </p:txBody>
      </p:sp>
      <p:sp>
        <p:nvSpPr>
          <p:cNvPr id="29" name="Shape 2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30" name="Shape 3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31" name="Shape 31"/>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Obj" type="twoObj">
  <p:cSld name="twoObj">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None/>
              <a:defRPr sz="4400">
                <a:solidFill>
                  <a:schemeClr val="dk1"/>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34" name="Shape 34"/>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a:endParaRPr/>
          </a:p>
        </p:txBody>
      </p:sp>
      <p:sp>
        <p:nvSpPr>
          <p:cNvPr id="35" name="Shape 35"/>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a:endParaRPr/>
          </a:p>
        </p:txBody>
      </p:sp>
      <p:sp>
        <p:nvSpPr>
          <p:cNvPr id="36" name="Shape 3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37" name="Shape 3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38" name="Shape 38"/>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TxTwoObj" type="twoTxTwoObj">
  <p:cSld name="twoTxTwoObj">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41" name="Shape 4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None/>
              <a:defRPr sz="2400" b="1"/>
            </a:lvl1pPr>
            <a:lvl2pPr marL="457200" indent="0" rtl="0">
              <a:buNone/>
              <a:defRPr sz="2000" b="1"/>
            </a:lvl2pPr>
            <a:lvl3pPr marL="914400" indent="0" rtl="0">
              <a:buNone/>
              <a:defRPr sz="1800" b="1"/>
            </a:lvl3pPr>
            <a:lvl4pPr marL="1371600" indent="0" rtl="0">
              <a:buNone/>
              <a:defRPr sz="1600" b="1"/>
            </a:lvl4pPr>
            <a:lvl5pPr marL="1828800" indent="0" rtl="0">
              <a:buNone/>
              <a:defRPr sz="1600" b="1"/>
            </a:lvl5pPr>
            <a:lvl6pPr marL="2286000" indent="0" rtl="0">
              <a:buNone/>
              <a:defRPr sz="1600" b="1"/>
            </a:lvl6pPr>
            <a:lvl7pPr marL="2743200" indent="0" rtl="0">
              <a:buNone/>
              <a:defRPr sz="1600" b="1"/>
            </a:lvl7pPr>
            <a:lvl8pPr marL="3200400" indent="0" rtl="0">
              <a:buNone/>
              <a:defRPr sz="1600" b="1"/>
            </a:lvl8pPr>
            <a:lvl9pPr marL="3657600" indent="0" rtl="0">
              <a:buNone/>
              <a:defRPr sz="1600" b="1"/>
            </a:lvl9pPr>
          </a:lstStyle>
          <a:p>
            <a:endParaRPr/>
          </a:p>
        </p:txBody>
      </p:sp>
      <p:sp>
        <p:nvSpPr>
          <p:cNvPr id="42" name="Shape 42"/>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endParaRPr/>
          </a:p>
        </p:txBody>
      </p:sp>
      <p:sp>
        <p:nvSpPr>
          <p:cNvPr id="43" name="Shape 43"/>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None/>
              <a:defRPr sz="2400" b="1"/>
            </a:lvl1pPr>
            <a:lvl2pPr marL="457200" indent="0" rtl="0">
              <a:buNone/>
              <a:defRPr sz="2000" b="1"/>
            </a:lvl2pPr>
            <a:lvl3pPr marL="914400" indent="0" rtl="0">
              <a:buNone/>
              <a:defRPr sz="1800" b="1"/>
            </a:lvl3pPr>
            <a:lvl4pPr marL="1371600" indent="0" rtl="0">
              <a:buNone/>
              <a:defRPr sz="1600" b="1"/>
            </a:lvl4pPr>
            <a:lvl5pPr marL="1828800" indent="0" rtl="0">
              <a:buNone/>
              <a:defRPr sz="1600" b="1"/>
            </a:lvl5pPr>
            <a:lvl6pPr marL="2286000" indent="0" rtl="0">
              <a:buNone/>
              <a:defRPr sz="1600" b="1"/>
            </a:lvl6pPr>
            <a:lvl7pPr marL="2743200" indent="0" rtl="0">
              <a:buNone/>
              <a:defRPr sz="1600" b="1"/>
            </a:lvl7pPr>
            <a:lvl8pPr marL="3200400" indent="0" rtl="0">
              <a:buNone/>
              <a:defRPr sz="1600" b="1"/>
            </a:lvl8pPr>
            <a:lvl9pPr marL="3657600" indent="0" rtl="0">
              <a:buNone/>
              <a:defRPr sz="1600" b="1"/>
            </a:lvl9pPr>
          </a:lstStyle>
          <a:p>
            <a:endParaRPr/>
          </a:p>
        </p:txBody>
      </p:sp>
      <p:sp>
        <p:nvSpPr>
          <p:cNvPr id="44" name="Shape 44"/>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endParaRPr/>
          </a:p>
        </p:txBody>
      </p:sp>
      <p:sp>
        <p:nvSpPr>
          <p:cNvPr id="45" name="Shape 4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46" name="Shape 4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47" name="Shape 47"/>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buClr>
                <a:schemeClr val="dk1"/>
              </a:buClr>
              <a:buNone/>
              <a:defRPr sz="4400">
                <a:solidFill>
                  <a:schemeClr val="dk1"/>
                </a:solidFill>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50" name="Shape 5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51" name="Shape 5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52" name="Shape 52"/>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Shape 5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55" name="Shape 5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56" name="Shape 56"/>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bjTx" type="objTx">
  <p:cSld name="objTx">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defRPr sz="2000" b="1"/>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59" name="Shape 59"/>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defRPr sz="3200"/>
            </a:lvl1pPr>
            <a:lvl2pPr rtl="0">
              <a:defRPr sz="2800"/>
            </a:lvl2pPr>
            <a:lvl3pPr rtl="0">
              <a:defRPr sz="2400"/>
            </a:lvl3pPr>
            <a:lvl4pPr rtl="0">
              <a:defRPr sz="2000"/>
            </a:lvl4pPr>
            <a:lvl5pPr rtl="0">
              <a:defRPr sz="2000"/>
            </a:lvl5pPr>
            <a:lvl6pPr rtl="0">
              <a:defRPr sz="2000"/>
            </a:lvl6pPr>
            <a:lvl7pPr rtl="0">
              <a:defRPr sz="2000"/>
            </a:lvl7pPr>
            <a:lvl8pPr rtl="0">
              <a:defRPr sz="2000"/>
            </a:lvl8pPr>
            <a:lvl9pPr rtl="0">
              <a:defRPr sz="2000"/>
            </a:lvl9pPr>
          </a:lstStyle>
          <a:p>
            <a:endParaRPr/>
          </a:p>
        </p:txBody>
      </p:sp>
      <p:sp>
        <p:nvSpPr>
          <p:cNvPr id="60" name="Shape 60"/>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None/>
              <a:defRPr sz="1400"/>
            </a:lvl1pPr>
            <a:lvl2pPr marL="457200" indent="0" rtl="0">
              <a:buNone/>
              <a:defRPr sz="1200"/>
            </a:lvl2pPr>
            <a:lvl3pPr marL="914400" indent="0" rtl="0">
              <a:buNone/>
              <a:defRPr sz="1000"/>
            </a:lvl3pPr>
            <a:lvl4pPr marL="1371600" indent="0" rtl="0">
              <a:buNone/>
              <a:defRPr sz="900"/>
            </a:lvl4pPr>
            <a:lvl5pPr marL="1828800" indent="0" rtl="0">
              <a:buNone/>
              <a:defRPr sz="900"/>
            </a:lvl5pPr>
            <a:lvl6pPr marL="2286000" indent="0" rtl="0">
              <a:buNone/>
              <a:defRPr sz="900"/>
            </a:lvl6pPr>
            <a:lvl7pPr marL="2743200" indent="0" rtl="0">
              <a:buNone/>
              <a:defRPr sz="900"/>
            </a:lvl7pPr>
            <a:lvl8pPr marL="3200400" indent="0" rtl="0">
              <a:buNone/>
              <a:defRPr sz="900"/>
            </a:lvl8pPr>
            <a:lvl9pPr marL="3657600" indent="0" rtl="0">
              <a:buNone/>
              <a:defRPr sz="900"/>
            </a:lvl9pPr>
          </a:lstStyle>
          <a:p>
            <a:endParaRPr/>
          </a:p>
        </p:txBody>
      </p:sp>
      <p:sp>
        <p:nvSpPr>
          <p:cNvPr id="61" name="Shape 6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62" name="Shape 6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63" name="Shape 63"/>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x" type="picTx">
  <p:cSld name="picTx">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defRPr sz="2000" b="1"/>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66" name="Shape 66"/>
          <p:cNvSpPr>
            <a:spLocks noGrp="1"/>
          </p:cNvSpPr>
          <p:nvPr>
            <p:ph type="pic" idx="2"/>
          </p:nvPr>
        </p:nvSpPr>
        <p:spPr>
          <a:xfrm>
            <a:off x="1792288" y="612775"/>
            <a:ext cx="5486399" cy="4114800"/>
          </a:xfrm>
          <a:prstGeom prst="rect">
            <a:avLst/>
          </a:prstGeom>
          <a:noFill/>
          <a:ln>
            <a:noFill/>
          </a:ln>
        </p:spPr>
        <p:txBody>
          <a:bodyPr lIns="91425" tIns="91425" rIns="91425" bIns="91425" anchor="ctr" anchorCtr="0"/>
          <a:lstStyle>
            <a:lvl1pPr marL="0" marR="0" indent="0" algn="l" rtl="0">
              <a:buClr>
                <a:srgbClr val="888888"/>
              </a:buClr>
              <a:buFont typeface="Arial"/>
              <a:buNone/>
              <a:defRPr sz="3200" b="0" i="0" u="none" strike="noStrike" cap="none" baseline="0">
                <a:solidFill>
                  <a:srgbClr val="888888"/>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endParaRPr/>
          </a:p>
        </p:txBody>
      </p:sp>
      <p:sp>
        <p:nvSpPr>
          <p:cNvPr id="67" name="Shape 67"/>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buNone/>
              <a:defRPr sz="1400"/>
            </a:lvl1pPr>
            <a:lvl2pPr marL="457200" indent="0" rtl="0">
              <a:buNone/>
              <a:defRPr sz="1200"/>
            </a:lvl2pPr>
            <a:lvl3pPr marL="914400" indent="0" rtl="0">
              <a:buNone/>
              <a:defRPr sz="1000"/>
            </a:lvl3pPr>
            <a:lvl4pPr marL="1371600" indent="0" rtl="0">
              <a:buNone/>
              <a:defRPr sz="900"/>
            </a:lvl4pPr>
            <a:lvl5pPr marL="1828800" indent="0" rtl="0">
              <a:buNone/>
              <a:defRPr sz="900"/>
            </a:lvl5pPr>
            <a:lvl6pPr marL="2286000" indent="0" rtl="0">
              <a:buNone/>
              <a:defRPr sz="900"/>
            </a:lvl6pPr>
            <a:lvl7pPr marL="2743200" indent="0" rtl="0">
              <a:buNone/>
              <a:defRPr sz="900"/>
            </a:lvl7pPr>
            <a:lvl8pPr marL="3200400" indent="0" rtl="0">
              <a:buNone/>
              <a:defRPr sz="900"/>
            </a:lvl8pPr>
            <a:lvl9pPr marL="3657600" indent="0" rtl="0">
              <a:buNone/>
              <a:defRPr sz="900"/>
            </a:lvl9pPr>
          </a:lstStyle>
          <a:p>
            <a:endParaRPr/>
          </a:p>
        </p:txBody>
      </p:sp>
      <p:sp>
        <p:nvSpPr>
          <p:cNvPr id="68" name="Shape 6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69" name="Shape 6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70" name="Shape 70"/>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buClr>
                <a:schemeClr val="dk1"/>
              </a:buClr>
              <a:buFont typeface="Arial"/>
              <a:buNone/>
              <a:defRPr sz="4400" b="0" i="0" u="none" strike="noStrike" cap="none" baseline="0">
                <a:solidFill>
                  <a:schemeClr val="dk1"/>
                </a:solidFill>
                <a:latin typeface="Arial"/>
                <a:ea typeface="Arial"/>
                <a:cs typeface="Arial"/>
                <a:sym typeface="Arial"/>
              </a:defRPr>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
        <p:nvSpPr>
          <p:cNvPr id="10" name="Shape 10"/>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indent="-222250" algn="l" rtl="0">
              <a:spcBef>
                <a:spcPts val="640"/>
              </a:spcBef>
              <a:buClr>
                <a:schemeClr val="dk1"/>
              </a:buClr>
              <a:buFont typeface="Arial"/>
              <a:buChar char="•"/>
              <a:defRPr sz="3200" b="0" i="0" u="none" strike="noStrike" cap="none" baseline="0">
                <a:solidFill>
                  <a:schemeClr val="dk1"/>
                </a:solidFill>
                <a:latin typeface="Arial"/>
                <a:ea typeface="Arial"/>
                <a:cs typeface="Arial"/>
                <a:sym typeface="Arial"/>
              </a:defRPr>
            </a:lvl1pPr>
            <a:lvl2pPr marL="742950" marR="0" indent="-177800" algn="l" rtl="0">
              <a:spcBef>
                <a:spcPts val="560"/>
              </a:spcBef>
              <a:buClr>
                <a:schemeClr val="dk1"/>
              </a:buClr>
              <a:buFont typeface="Arial"/>
              <a:buChar char="•"/>
              <a:defRPr sz="2800" b="0" i="0" u="none" strike="noStrike" cap="none" baseline="0">
                <a:solidFill>
                  <a:schemeClr val="dk1"/>
                </a:solidFill>
                <a:latin typeface="Arial"/>
                <a:ea typeface="Arial"/>
                <a:cs typeface="Arial"/>
                <a:sym typeface="Arial"/>
              </a:defRPr>
            </a:lvl2pPr>
            <a:lvl3pPr marL="1143000" marR="0" indent="-136525" algn="l" rtl="0">
              <a:spcBef>
                <a:spcPts val="480"/>
              </a:spcBef>
              <a:buClr>
                <a:schemeClr val="dk1"/>
              </a:buClr>
              <a:buFont typeface="Arial"/>
              <a:buChar char="•"/>
              <a:defRPr sz="2400" b="0" i="0" u="none" strike="noStrike" cap="none" baseline="0">
                <a:solidFill>
                  <a:schemeClr val="dk1"/>
                </a:solidFill>
                <a:latin typeface="Arial"/>
                <a:ea typeface="Arial"/>
                <a:cs typeface="Arial"/>
                <a:sym typeface="Arial"/>
              </a:defRPr>
            </a:lvl3pPr>
            <a:lvl4pPr marL="1600200" marR="0" indent="-152400" algn="l" rtl="0">
              <a:spcBef>
                <a:spcPts val="400"/>
              </a:spcBef>
              <a:buClr>
                <a:schemeClr val="dk1"/>
              </a:buClr>
              <a:buFont typeface="Arial"/>
              <a:buChar char="•"/>
              <a:defRPr sz="2000" b="0" i="0" u="none" strike="noStrike" cap="none" baseline="0">
                <a:solidFill>
                  <a:schemeClr val="dk1"/>
                </a:solidFill>
                <a:latin typeface="Arial"/>
                <a:ea typeface="Arial"/>
                <a:cs typeface="Arial"/>
                <a:sym typeface="Arial"/>
              </a:defRPr>
            </a:lvl4pPr>
            <a:lvl5pPr marL="2057400" marR="0" indent="-152400" algn="l" rtl="0">
              <a:spcBef>
                <a:spcPts val="400"/>
              </a:spcBef>
              <a:buClr>
                <a:schemeClr val="dk1"/>
              </a:buClr>
              <a:buFont typeface="Arial"/>
              <a:buChar char="•"/>
              <a:defRPr sz="2000" b="0" i="0" u="none" strike="noStrike" cap="none" baseline="0">
                <a:solidFill>
                  <a:schemeClr val="dk1"/>
                </a:solidFill>
                <a:latin typeface="Arial"/>
                <a:ea typeface="Arial"/>
                <a:cs typeface="Arial"/>
                <a:sym typeface="Arial"/>
              </a:defRPr>
            </a:lvl5pPr>
            <a:lvl6pPr marL="2514600" marR="0" indent="-152400" algn="l" rtl="0">
              <a:spcBef>
                <a:spcPts val="400"/>
              </a:spcBef>
              <a:buClr>
                <a:schemeClr val="dk1"/>
              </a:buClr>
              <a:buFont typeface="Arial"/>
              <a:buChar char="•"/>
              <a:defRPr sz="2000" b="0" i="0" u="none" strike="noStrike" cap="none" baseline="0">
                <a:solidFill>
                  <a:schemeClr val="dk1"/>
                </a:solidFill>
                <a:latin typeface="Arial"/>
                <a:ea typeface="Arial"/>
                <a:cs typeface="Arial"/>
                <a:sym typeface="Arial"/>
              </a:defRPr>
            </a:lvl6pPr>
            <a:lvl7pPr marL="2971800" marR="0" indent="-152400" algn="l" rtl="0">
              <a:spcBef>
                <a:spcPts val="400"/>
              </a:spcBef>
              <a:buClr>
                <a:schemeClr val="dk1"/>
              </a:buClr>
              <a:buFont typeface="Arial"/>
              <a:buChar char="•"/>
              <a:defRPr sz="2000" b="0" i="0" u="none" strike="noStrike" cap="none" baseline="0">
                <a:solidFill>
                  <a:schemeClr val="dk1"/>
                </a:solidFill>
                <a:latin typeface="Arial"/>
                <a:ea typeface="Arial"/>
                <a:cs typeface="Arial"/>
                <a:sym typeface="Arial"/>
              </a:defRPr>
            </a:lvl7pPr>
            <a:lvl8pPr marL="3429000" marR="0" indent="-152400" algn="l" rtl="0">
              <a:spcBef>
                <a:spcPts val="400"/>
              </a:spcBef>
              <a:buClr>
                <a:schemeClr val="dk1"/>
              </a:buClr>
              <a:buFont typeface="Arial"/>
              <a:buChar char="•"/>
              <a:defRPr sz="2000" b="0" i="0" u="none" strike="noStrike" cap="none" baseline="0">
                <a:solidFill>
                  <a:schemeClr val="dk1"/>
                </a:solidFill>
                <a:latin typeface="Arial"/>
                <a:ea typeface="Arial"/>
                <a:cs typeface="Arial"/>
                <a:sym typeface="Arial"/>
              </a:defRPr>
            </a:lvl8pPr>
            <a:lvl9pPr marL="3886200" marR="0" indent="-152400" algn="l" rtl="0">
              <a:spcBef>
                <a:spcPts val="400"/>
              </a:spcBef>
              <a:buClr>
                <a:schemeClr val="dk1"/>
              </a:buClr>
              <a:buFont typeface="Arial"/>
              <a:buChar char="•"/>
              <a:defRPr sz="2000" b="0" i="0" u="none" strike="noStrike" cap="none" baseline="0">
                <a:solidFill>
                  <a:schemeClr val="dk1"/>
                </a:solidFill>
                <a:latin typeface="Arial"/>
                <a:ea typeface="Arial"/>
                <a:cs typeface="Arial"/>
                <a:sym typeface="Arial"/>
              </a:defRPr>
            </a:lvl9pPr>
          </a:lstStyle>
          <a:p>
            <a:endParaRPr/>
          </a:p>
        </p:txBody>
      </p:sp>
      <p:sp>
        <p:nvSpPr>
          <p:cNvPr id="11" name="Shape 1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indent="0" algn="l"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12" name="Shape 1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indent="0" algn="ct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13" name="Shape 13"/>
          <p:cNvSpPr txBox="1">
            <a:spLocks noGrp="1"/>
          </p:cNvSpPr>
          <p:nvPr>
            <p:ph type="sldNum" idx="12"/>
          </p:nvPr>
        </p:nvSpPr>
        <p:spPr>
          <a:xfrm>
            <a:off x="6553200" y="6356350"/>
            <a:ext cx="2133599" cy="365125"/>
          </a:xfrm>
          <a:prstGeom prst="rect">
            <a:avLst/>
          </a:prstGeom>
          <a:noFill/>
          <a:ln>
            <a:noFill/>
          </a:ln>
        </p:spPr>
        <p:txBody>
          <a:bodyPr lIns="91425" tIns="91425" rIns="91425" bIns="91425" anchor="ctr" anchorCtr="0"/>
          <a:lstStyle>
            <a:lvl1pPr marL="0" marR="0" indent="0" algn="r" rtl="0">
              <a:defRPr sz="1200" b="0" i="0" u="none" strike="noStrike" cap="none" baseline="0">
                <a:solidFill>
                  <a:srgbClr val="888888"/>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7.gif"/></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685800" y="2130425"/>
            <a:ext cx="7772400" cy="1470024"/>
          </a:xfrm>
          <a:prstGeom prst="rect">
            <a:avLst/>
          </a:prstGeom>
          <a:noFill/>
          <a:ln>
            <a:noFill/>
          </a:ln>
        </p:spPr>
        <p:txBody>
          <a:bodyPr lIns="91425" tIns="45700" rIns="91425" bIns="45700" anchor="ctr" anchorCtr="0">
            <a:spAutoFit/>
          </a:bodyPr>
          <a:lstStyle/>
          <a:p>
            <a:pPr marL="0" marR="0" lvl="0" indent="0" algn="ctr" rtl="0">
              <a:spcBef>
                <a:spcPts val="0"/>
              </a:spcBef>
              <a:buClr>
                <a:schemeClr val="dk1"/>
              </a:buClr>
              <a:buSzPct val="25000"/>
              <a:buFont typeface="Arial"/>
              <a:buNone/>
            </a:pPr>
            <a:r>
              <a:rPr lang="x-none" sz="4400" b="0" i="0" u="none" strike="noStrike" cap="none" baseline="0">
                <a:solidFill>
                  <a:schemeClr val="dk1"/>
                </a:solidFill>
                <a:latin typeface="Arial"/>
                <a:ea typeface="Arial"/>
                <a:cs typeface="Arial"/>
                <a:sym typeface="Arial"/>
              </a:rPr>
              <a:t>Russia and it’s Culture</a:t>
            </a:r>
          </a:p>
        </p:txBody>
      </p:sp>
      <p:sp>
        <p:nvSpPr>
          <p:cNvPr id="85" name="Shape 85"/>
          <p:cNvSpPr txBox="1">
            <a:spLocks noGrp="1"/>
          </p:cNvSpPr>
          <p:nvPr>
            <p:ph type="subTitle" idx="1"/>
          </p:nvPr>
        </p:nvSpPr>
        <p:spPr>
          <a:xfrm>
            <a:off x="1371600" y="3505200"/>
            <a:ext cx="6400799" cy="1752600"/>
          </a:xfrm>
          <a:prstGeom prst="rect">
            <a:avLst/>
          </a:prstGeom>
          <a:noFill/>
          <a:ln>
            <a:noFill/>
          </a:ln>
        </p:spPr>
        <p:txBody>
          <a:bodyPr lIns="91425" tIns="45700" rIns="91425" bIns="45700" anchor="t" anchorCtr="0">
            <a:spAutoFit/>
          </a:bodyPr>
          <a:lstStyle/>
          <a:p>
            <a:pPr marL="0" marR="0" lvl="0" indent="0" algn="ctr" rtl="0">
              <a:spcBef>
                <a:spcPts val="640"/>
              </a:spcBef>
              <a:buClr>
                <a:srgbClr val="888888"/>
              </a:buClr>
              <a:buSzPct val="25000"/>
              <a:buFont typeface="Arial"/>
              <a:buNone/>
            </a:pPr>
            <a:r>
              <a:rPr lang="x-none" sz="3200" b="0" i="0" u="none" strike="noStrike" cap="none" baseline="0">
                <a:solidFill>
                  <a:srgbClr val="888888"/>
                </a:solidFill>
                <a:latin typeface="Arial"/>
                <a:ea typeface="Arial"/>
                <a:cs typeface="Arial"/>
                <a:sym typeface="Arial"/>
              </a:rPr>
              <a:t>Alex Gust </a:t>
            </a:r>
          </a:p>
          <a:p>
            <a:pPr marL="0" marR="0" lvl="0" indent="0" algn="ctr" rtl="0">
              <a:spcBef>
                <a:spcPts val="640"/>
              </a:spcBef>
              <a:buClr>
                <a:srgbClr val="888888"/>
              </a:buClr>
              <a:buSzPct val="25000"/>
              <a:buFont typeface="Arial"/>
              <a:buNone/>
            </a:pPr>
            <a:r>
              <a:rPr lang="x-none" sz="3200" b="0" i="0" u="none" strike="noStrike" cap="none" baseline="0">
                <a:solidFill>
                  <a:srgbClr val="888888"/>
                </a:solidFill>
                <a:latin typeface="Arial"/>
                <a:ea typeface="Arial"/>
                <a:cs typeface="Arial"/>
                <a:sym typeface="Arial"/>
              </a:rPr>
              <a:t>Period 8 R5</a:t>
            </a:r>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spAutoFit/>
          </a:bodyPr>
          <a:lstStyle/>
          <a:p>
            <a:pPr marL="0" marR="0" lvl="0" indent="0" algn="ctr" rtl="0">
              <a:spcBef>
                <a:spcPts val="0"/>
              </a:spcBef>
              <a:buClr>
                <a:schemeClr val="dk1"/>
              </a:buClr>
              <a:buSzPct val="25000"/>
              <a:buFont typeface="Arial"/>
              <a:buNone/>
            </a:pPr>
            <a:r>
              <a:rPr lang="x-none" sz="4400" b="0" i="0" u="none" strike="noStrike" cap="none" baseline="0">
                <a:solidFill>
                  <a:schemeClr val="dk1"/>
                </a:solidFill>
                <a:latin typeface="Arial"/>
                <a:ea typeface="Arial"/>
                <a:cs typeface="Arial"/>
                <a:sym typeface="Arial"/>
              </a:rPr>
              <a:t>General Background of Russia</a:t>
            </a:r>
          </a:p>
        </p:txBody>
      </p:sp>
      <p:sp>
        <p:nvSpPr>
          <p:cNvPr id="92" name="Shape 92"/>
          <p:cNvSpPr txBox="1"/>
          <p:nvPr/>
        </p:nvSpPr>
        <p:spPr>
          <a:xfrm>
            <a:off x="1391375" y="4396636"/>
            <a:ext cx="7391399" cy="1415732"/>
          </a:xfrm>
          <a:prstGeom prst="rect">
            <a:avLst/>
          </a:prstGeom>
          <a:noFill/>
          <a:ln>
            <a:noFill/>
          </a:ln>
        </p:spPr>
        <p:txBody>
          <a:bodyPr lIns="91425" tIns="45700" rIns="91425" bIns="45700" anchor="t" anchorCtr="0">
            <a:spAutoFit/>
          </a:bodyPr>
          <a:lstStyle/>
          <a:p>
            <a:pPr lvl="0" rtl="0">
              <a:buClr>
                <a:srgbClr val="000000"/>
              </a:buClr>
              <a:buSzPct val="25000"/>
              <a:buFont typeface="Arial"/>
              <a:buNone/>
            </a:pPr>
            <a:r>
              <a:rPr lang="x-none" sz="1800">
                <a:solidFill>
                  <a:srgbClr val="FFFF00"/>
                </a:solidFill>
              </a:rPr>
              <a:t>As of 2010, it had about 141,750,000 people.</a:t>
            </a:r>
          </a:p>
          <a:p>
            <a:pPr marL="0" marR="0" lvl="0" indent="0" algn="l" rtl="0">
              <a:buSzPct val="25000"/>
              <a:buNone/>
            </a:pPr>
            <a:r>
              <a:rPr lang="x-none" sz="1800">
                <a:solidFill>
                  <a:srgbClr val="FFFF00"/>
                </a:solidFill>
              </a:rPr>
              <a:t>R</a:t>
            </a:r>
            <a:r>
              <a:rPr lang="x-none" sz="1800" b="0" i="0" u="none" strike="noStrike" cap="none" baseline="0">
                <a:solidFill>
                  <a:srgbClr val="FFFF00"/>
                </a:solidFill>
                <a:latin typeface="Arial"/>
                <a:ea typeface="Arial"/>
                <a:cs typeface="Arial"/>
                <a:sym typeface="Arial"/>
              </a:rPr>
              <a:t>ussia is located in Eurasia which is Europe and Asia.</a:t>
            </a:r>
          </a:p>
          <a:p>
            <a:pPr marL="0" marR="0" lvl="0" indent="0" algn="l" rtl="0">
              <a:buSzPct val="25000"/>
              <a:buNone/>
            </a:pPr>
            <a:r>
              <a:rPr lang="x-none" sz="1800" b="0" i="0" u="none" strike="noStrike" cap="none" baseline="0">
                <a:solidFill>
                  <a:srgbClr val="FFFF00"/>
                </a:solidFill>
                <a:latin typeface="Arial"/>
                <a:ea typeface="Arial"/>
                <a:cs typeface="Arial"/>
                <a:sym typeface="Arial"/>
              </a:rPr>
              <a:t>It is the largest geographical country in the world. </a:t>
            </a:r>
            <a:endParaRPr lang="en-US" sz="1800" b="0" i="0" u="none" strike="noStrike" cap="none" baseline="0" dirty="0" smtClean="0">
              <a:solidFill>
                <a:srgbClr val="FFFF00"/>
              </a:solidFill>
              <a:latin typeface="Arial"/>
              <a:ea typeface="Arial"/>
              <a:cs typeface="Arial"/>
              <a:sym typeface="Arial"/>
            </a:endParaRPr>
          </a:p>
          <a:p>
            <a:pPr marL="0" marR="0" lvl="0" indent="0" algn="l" rtl="0">
              <a:buSzPct val="25000"/>
              <a:buNone/>
            </a:pPr>
            <a:r>
              <a:rPr lang="en-US" sz="1800" dirty="0" smtClean="0">
                <a:solidFill>
                  <a:srgbClr val="FFFF00"/>
                </a:solidFill>
              </a:rPr>
              <a:t>Russia mainly speaks Russian with a </a:t>
            </a:r>
            <a:r>
              <a:rPr lang="en-US" sz="1800" dirty="0" err="1" smtClean="0">
                <a:solidFill>
                  <a:srgbClr val="FFFF00"/>
                </a:solidFill>
              </a:rPr>
              <a:t>Cryllic</a:t>
            </a:r>
            <a:r>
              <a:rPr lang="en-US" sz="1800" dirty="0" smtClean="0">
                <a:solidFill>
                  <a:srgbClr val="FFFF00"/>
                </a:solidFill>
              </a:rPr>
              <a:t> Alphabet.</a:t>
            </a:r>
            <a:endParaRPr lang="x-none" sz="1800" b="0" i="0" u="none" strike="noStrike" cap="none" baseline="0">
              <a:solidFill>
                <a:srgbClr val="FFFF00"/>
              </a:solidFill>
              <a:latin typeface="Arial"/>
              <a:ea typeface="Arial"/>
              <a:cs typeface="Arial"/>
              <a:sym typeface="Arial"/>
            </a:endParaRPr>
          </a:p>
          <a:p>
            <a:endParaRPr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500" fill="hold"/>
                                        <p:tgtEl>
                                          <p:spTgt spid="92"/>
                                        </p:tgtEl>
                                        <p:attrNameLst>
                                          <p:attrName>ppt_x</p:attrName>
                                        </p:attrNameLst>
                                      </p:cBhvr>
                                      <p:tavLst>
                                        <p:tav tm="0">
                                          <p:val>
                                            <p:strVal val="#ppt_x"/>
                                          </p:val>
                                        </p:tav>
                                        <p:tav tm="100000">
                                          <p:val>
                                            <p:strVal val="#ppt_x"/>
                                          </p:val>
                                        </p:tav>
                                      </p:tavLst>
                                    </p:anim>
                                    <p:anim calcmode="lin" valueType="num">
                                      <p:cBhvr additive="base">
                                        <p:cTn id="8" dur="500" fill="hold"/>
                                        <p:tgtEl>
                                          <p:spTgt spid="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spAutoFit/>
          </a:bodyPr>
          <a:lstStyle/>
          <a:p>
            <a:pPr marL="0" marR="0" lvl="0" indent="0" algn="ctr" rtl="0">
              <a:spcBef>
                <a:spcPts val="0"/>
              </a:spcBef>
              <a:buClr>
                <a:schemeClr val="dk1"/>
              </a:buClr>
              <a:buSzPct val="25000"/>
              <a:buFont typeface="Arial"/>
              <a:buNone/>
            </a:pPr>
            <a:r>
              <a:rPr lang="x-none" sz="4400" b="0" i="0" u="none" strike="noStrike" cap="none" baseline="0">
                <a:solidFill>
                  <a:schemeClr val="dk1"/>
                </a:solidFill>
                <a:latin typeface="Arial"/>
                <a:ea typeface="Arial"/>
                <a:cs typeface="Arial"/>
                <a:sym typeface="Arial"/>
              </a:rPr>
              <a:t>Well Known Landmarks</a:t>
            </a:r>
          </a:p>
        </p:txBody>
      </p:sp>
      <p:sp>
        <p:nvSpPr>
          <p:cNvPr id="99" name="Shape 99"/>
          <p:cNvSpPr/>
          <p:nvPr/>
        </p:nvSpPr>
        <p:spPr>
          <a:xfrm>
            <a:off x="685800" y="1219200"/>
            <a:ext cx="3136390" cy="3200400"/>
          </a:xfrm>
          <a:prstGeom prst="rect">
            <a:avLst/>
          </a:prstGeom>
          <a:blipFill>
            <a:blip r:embed="rId4"/>
            <a:stretch>
              <a:fillRect/>
            </a:stretch>
          </a:blipFill>
        </p:spPr>
      </p:sp>
      <p:sp>
        <p:nvSpPr>
          <p:cNvPr id="100" name="Shape 100"/>
          <p:cNvSpPr txBox="1"/>
          <p:nvPr/>
        </p:nvSpPr>
        <p:spPr>
          <a:xfrm>
            <a:off x="762000" y="4495800"/>
            <a:ext cx="2819400" cy="1169551"/>
          </a:xfrm>
          <a:prstGeom prst="rect">
            <a:avLst/>
          </a:prstGeom>
          <a:noFill/>
          <a:ln>
            <a:noFill/>
          </a:ln>
        </p:spPr>
        <p:txBody>
          <a:bodyPr lIns="91425" tIns="45700" rIns="91425" bIns="45700" anchor="t" anchorCtr="0">
            <a:spAutoFit/>
          </a:bodyPr>
          <a:lstStyle/>
          <a:p>
            <a:pPr marL="0" marR="0" lvl="0" indent="0" algn="l" rtl="0">
              <a:buSzPct val="25000"/>
              <a:buNone/>
            </a:pPr>
            <a:r>
              <a:rPr lang="x-none" sz="1400" b="0" i="0" u="none" strike="noStrike" cap="none" baseline="0">
                <a:solidFill>
                  <a:srgbClr val="FFFFFF"/>
                </a:solidFill>
                <a:latin typeface="Arial"/>
                <a:ea typeface="Arial"/>
                <a:cs typeface="Arial"/>
                <a:sym typeface="Arial"/>
              </a:rPr>
              <a:t>St. Basil’s Cathedral: A Russian Orthodox Church completed in 1561. It doesn’t follow Russian architecture. It is also called the Pokrovsky Cathedral.</a:t>
            </a:r>
          </a:p>
        </p:txBody>
      </p:sp>
      <p:sp>
        <p:nvSpPr>
          <p:cNvPr id="101" name="Shape 101"/>
          <p:cNvSpPr/>
          <p:nvPr/>
        </p:nvSpPr>
        <p:spPr>
          <a:xfrm>
            <a:off x="4267200" y="1219200"/>
            <a:ext cx="4343399" cy="3257549"/>
          </a:xfrm>
          <a:prstGeom prst="rect">
            <a:avLst/>
          </a:prstGeom>
          <a:blipFill>
            <a:blip r:embed="rId5"/>
            <a:stretch>
              <a:fillRect/>
            </a:stretch>
          </a:blipFill>
        </p:spPr>
      </p:sp>
      <p:sp>
        <p:nvSpPr>
          <p:cNvPr id="102" name="Shape 102"/>
          <p:cNvSpPr txBox="1"/>
          <p:nvPr/>
        </p:nvSpPr>
        <p:spPr>
          <a:xfrm>
            <a:off x="4455150" y="4886675"/>
            <a:ext cx="3809999" cy="1169699"/>
          </a:xfrm>
          <a:prstGeom prst="rect">
            <a:avLst/>
          </a:prstGeom>
          <a:noFill/>
          <a:ln>
            <a:noFill/>
          </a:ln>
        </p:spPr>
        <p:txBody>
          <a:bodyPr lIns="91425" tIns="45700" rIns="91425" bIns="45700" anchor="t" anchorCtr="0">
            <a:spAutoFit/>
          </a:bodyPr>
          <a:lstStyle/>
          <a:p>
            <a:pPr marL="0" marR="0" lvl="0" indent="0" algn="l" rtl="0">
              <a:buSzPct val="25000"/>
              <a:buNone/>
            </a:pPr>
            <a:r>
              <a:rPr lang="x-none" sz="1400" b="0" i="0" u="none" strike="noStrike" cap="none" baseline="0">
                <a:solidFill>
                  <a:srgbClr val="FFFFFF"/>
                </a:solidFill>
                <a:latin typeface="Arial"/>
                <a:ea typeface="Arial"/>
                <a:cs typeface="Arial"/>
                <a:sym typeface="Arial"/>
              </a:rPr>
              <a:t>Kremlin in Moscow: </a:t>
            </a:r>
            <a:r>
              <a:rPr lang="x-none" sz="1400" b="0" i="1" u="none" strike="noStrike" cap="none" baseline="0">
                <a:solidFill>
                  <a:srgbClr val="FFFFFF"/>
                </a:solidFill>
                <a:latin typeface="Arial"/>
                <a:ea typeface="Arial"/>
                <a:cs typeface="Arial"/>
                <a:sym typeface="Arial"/>
              </a:rPr>
              <a:t>Kremlin</a:t>
            </a:r>
            <a:r>
              <a:rPr lang="x-none" sz="1400" b="0" i="0" u="none" strike="noStrike" cap="none" baseline="0">
                <a:solidFill>
                  <a:srgbClr val="FFFFFF"/>
                </a:solidFill>
                <a:latin typeface="Arial"/>
                <a:ea typeface="Arial"/>
                <a:cs typeface="Arial"/>
                <a:sym typeface="Arial"/>
              </a:rPr>
              <a:t> in Russian means fortress. When rebuilt, the Kremlin was used as a palace for the Tsars. During the time of the U.S.S.R. the Kremlin was used as a government center. </a:t>
            </a: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additive="base">
                                        <p:cTn id="7" dur="500" fill="hold"/>
                                        <p:tgtEl>
                                          <p:spTgt spid="99"/>
                                        </p:tgtEl>
                                        <p:attrNameLst>
                                          <p:attrName>ppt_x</p:attrName>
                                        </p:attrNameLst>
                                      </p:cBhvr>
                                      <p:tavLst>
                                        <p:tav tm="0">
                                          <p:val>
                                            <p:strVal val="#ppt_x"/>
                                          </p:val>
                                        </p:tav>
                                        <p:tav tm="100000">
                                          <p:val>
                                            <p:strVal val="#ppt_x"/>
                                          </p:val>
                                        </p:tav>
                                      </p:tavLst>
                                    </p:anim>
                                    <p:anim calcmode="lin" valueType="num">
                                      <p:cBhvr additive="base">
                                        <p:cTn id="8" dur="500" fill="hold"/>
                                        <p:tgtEl>
                                          <p:spTgt spid="9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2" presetClass="entr" presetSubtype="0" fill="hold" nodeType="clickEffect">
                                  <p:stCondLst>
                                    <p:cond delay="0"/>
                                  </p:stCondLst>
                                  <p:childTnLst>
                                    <p:set>
                                      <p:cBhvr>
                                        <p:cTn id="12" dur="1" fill="hold">
                                          <p:stCondLst>
                                            <p:cond delay="0"/>
                                          </p:stCondLst>
                                        </p:cTn>
                                        <p:tgtEl>
                                          <p:spTgt spid="101"/>
                                        </p:tgtEl>
                                        <p:attrNameLst>
                                          <p:attrName>style.visibility</p:attrName>
                                        </p:attrNameLst>
                                      </p:cBhvr>
                                      <p:to>
                                        <p:strVal val="visible"/>
                                      </p:to>
                                    </p:set>
                                    <p:animScale>
                                      <p:cBhvr>
                                        <p:cTn id="13" dur="1000" decel="50000" fill="hold">
                                          <p:stCondLst>
                                            <p:cond delay="0"/>
                                          </p:stCondLst>
                                        </p:cTn>
                                        <p:tgtEl>
                                          <p:spTgt spid="1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01"/>
                                        </p:tgtEl>
                                        <p:attrNameLst>
                                          <p:attrName>ppt_x</p:attrName>
                                          <p:attrName>ppt_y</p:attrName>
                                        </p:attrNameLst>
                                      </p:cBhvr>
                                    </p:animMotion>
                                    <p:animEffect transition="in" filter="fade">
                                      <p:cBhvr>
                                        <p:cTn id="15" dur="10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457200" y="274637"/>
            <a:ext cx="8229600" cy="1143000"/>
          </a:xfrm>
          <a:prstGeom prst="rect">
            <a:avLst/>
          </a:prstGeom>
        </p:spPr>
        <p:txBody>
          <a:bodyPr lIns="91425" tIns="91425" rIns="91425" bIns="91425" anchor="ctr" anchorCtr="0">
            <a:spAutoFit/>
          </a:bodyPr>
          <a:lstStyle/>
          <a:p>
            <a:pPr>
              <a:buNone/>
            </a:pPr>
            <a:r>
              <a:rPr lang="x-none"/>
              <a:t>Russian Geography</a:t>
            </a:r>
          </a:p>
        </p:txBody>
      </p:sp>
      <p:sp>
        <p:nvSpPr>
          <p:cNvPr id="109" name="Shape 109"/>
          <p:cNvSpPr txBox="1"/>
          <p:nvPr/>
        </p:nvSpPr>
        <p:spPr>
          <a:xfrm>
            <a:off x="1508175" y="1252603"/>
            <a:ext cx="5962499" cy="1846629"/>
          </a:xfrm>
          <a:prstGeom prst="rect">
            <a:avLst/>
          </a:prstGeom>
          <a:noFill/>
        </p:spPr>
        <p:txBody>
          <a:bodyPr lIns="91425" tIns="91425" rIns="91425" bIns="91425" anchor="t" anchorCtr="0">
            <a:spAutoFit/>
          </a:bodyPr>
          <a:lstStyle/>
          <a:p>
            <a:pPr lvl="0" rtl="0">
              <a:buNone/>
            </a:pPr>
            <a:r>
              <a:rPr lang="x-none" sz="1800"/>
              <a:t>Russia spans over 11 time zones.</a:t>
            </a:r>
          </a:p>
          <a:p>
            <a:pPr lvl="0" rtl="0">
              <a:buNone/>
            </a:pPr>
            <a:r>
              <a:rPr lang="x-none" sz="1800"/>
              <a:t>Russia's climate can vary greatly.</a:t>
            </a:r>
          </a:p>
          <a:p>
            <a:pPr lvl="0" rtl="0">
              <a:buNone/>
            </a:pPr>
            <a:r>
              <a:rPr lang="x-none" sz="1800"/>
              <a:t>There are grassy plains in the south and tundra in the north. </a:t>
            </a:r>
          </a:p>
          <a:p>
            <a:pPr>
              <a:buNone/>
            </a:pPr>
            <a:r>
              <a:rPr lang="x-none" sz="1800"/>
              <a:t>There are also forests in Russia</a:t>
            </a:r>
            <a:r>
              <a:rPr lang="x-none" sz="1800" smtClean="0"/>
              <a:t>.</a:t>
            </a:r>
            <a:endParaRPr lang="en-US" sz="1800" dirty="0" smtClean="0"/>
          </a:p>
          <a:p>
            <a:r>
              <a:rPr lang="en-US" sz="1800" dirty="0" smtClean="0"/>
              <a:t>Russia is 6,592,800 square miles.</a:t>
            </a:r>
            <a:endParaRPr lang="x-none" sz="1800"/>
          </a:p>
        </p:txBody>
      </p:sp>
      <p:sp>
        <p:nvSpPr>
          <p:cNvPr id="110" name="Shape 110"/>
          <p:cNvSpPr/>
          <p:nvPr/>
        </p:nvSpPr>
        <p:spPr>
          <a:xfrm>
            <a:off x="1766025" y="3365484"/>
            <a:ext cx="6006342" cy="3344438"/>
          </a:xfrm>
          <a:prstGeom prst="rect">
            <a:avLst/>
          </a:prstGeom>
          <a:blipFill>
            <a:blip r:embed="rId4"/>
            <a:stretch>
              <a:fillRect/>
            </a:stretch>
          </a:blipFill>
          <a:ln>
            <a:noFill/>
          </a:ln>
        </p:spPr>
      </p:sp>
    </p:spTree>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p:cTn id="7" dur="1000" fill="hold"/>
                                        <p:tgtEl>
                                          <p:spTgt spid="110"/>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10"/>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10"/>
                                        </p:tgtEl>
                                        <p:attrNameLst>
                                          <p:attrName>ppt_y</p:attrName>
                                        </p:attrNameLst>
                                      </p:cBhvr>
                                      <p:tavLst>
                                        <p:tav tm="0">
                                          <p:val>
                                            <p:strVal val="#ppt_y"/>
                                          </p:val>
                                        </p:tav>
                                        <p:tav tm="100000">
                                          <p:val>
                                            <p:strVal val="#ppt_y"/>
                                          </p:val>
                                        </p:tav>
                                      </p:tavLst>
                                    </p:anim>
                                    <p:animEffect transition="in" filter="fade">
                                      <p:cBhvr>
                                        <p:cTn id="10" dur="10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599650" y="407000"/>
            <a:ext cx="8229600" cy="1143000"/>
          </a:xfrm>
          <a:prstGeom prst="rect">
            <a:avLst/>
          </a:prstGeom>
        </p:spPr>
        <p:txBody>
          <a:bodyPr lIns="91425" tIns="91425" rIns="91425" bIns="91425" anchor="ctr" anchorCtr="0">
            <a:spAutoFit/>
          </a:bodyPr>
          <a:lstStyle/>
          <a:p>
            <a:pPr>
              <a:buNone/>
            </a:pPr>
            <a:r>
              <a:rPr lang="x-none"/>
              <a:t>Did you know...</a:t>
            </a:r>
          </a:p>
        </p:txBody>
      </p:sp>
      <p:sp>
        <p:nvSpPr>
          <p:cNvPr id="116" name="Shape 116"/>
          <p:cNvSpPr txBox="1"/>
          <p:nvPr/>
        </p:nvSpPr>
        <p:spPr>
          <a:xfrm>
            <a:off x="1628000" y="1750125"/>
            <a:ext cx="5901600" cy="1046410"/>
          </a:xfrm>
          <a:prstGeom prst="rect">
            <a:avLst/>
          </a:prstGeom>
          <a:noFill/>
        </p:spPr>
        <p:txBody>
          <a:bodyPr lIns="91425" tIns="91425" rIns="91425" bIns="91425" anchor="t" anchorCtr="0">
            <a:spAutoFit/>
          </a:bodyPr>
          <a:lstStyle/>
          <a:p>
            <a:pPr lvl="0" rtl="0">
              <a:buNone/>
            </a:pPr>
            <a:r>
              <a:rPr lang="x-none"/>
              <a:t>About 10% of government money comes from the sale of vodka in Russia.</a:t>
            </a:r>
          </a:p>
          <a:p>
            <a:pPr lvl="0" rtl="0">
              <a:buNone/>
            </a:pPr>
            <a:r>
              <a:rPr lang="x-none"/>
              <a:t>Moscow is less distance to Chicago than Chicago is</a:t>
            </a:r>
            <a:r>
              <a:rPr lang="x-none">
                <a:solidFill>
                  <a:srgbClr val="FFFFFF"/>
                </a:solidFill>
              </a:rPr>
              <a:t> to R</a:t>
            </a:r>
            <a:r>
              <a:rPr lang="x-none">
                <a:solidFill>
                  <a:schemeClr val="bg1"/>
                </a:solidFill>
              </a:rPr>
              <a:t>io</a:t>
            </a:r>
            <a:r>
              <a:rPr lang="x-none"/>
              <a:t> de Janeiro.</a:t>
            </a:r>
          </a:p>
          <a:p>
            <a:pPr>
              <a:buNone/>
            </a:pPr>
            <a:r>
              <a:rPr lang="x-none">
                <a:solidFill>
                  <a:srgbClr val="FFFFFF"/>
                </a:solidFill>
              </a:rPr>
              <a:t>Russ</a:t>
            </a:r>
            <a:r>
              <a:rPr lang="x-none"/>
              <a:t>ia takes up about 1/7 of the total land on E</a:t>
            </a:r>
            <a:r>
              <a:rPr lang="x-none">
                <a:solidFill>
                  <a:srgbClr val="F3F3F3"/>
                </a:solidFill>
              </a:rPr>
              <a:t>arth.</a:t>
            </a:r>
          </a:p>
        </p:txBody>
      </p:sp>
      <p:sp>
        <p:nvSpPr>
          <p:cNvPr id="117" name="Shape 117"/>
          <p:cNvSpPr/>
          <p:nvPr/>
        </p:nvSpPr>
        <p:spPr>
          <a:xfrm>
            <a:off x="65950" y="2703600"/>
            <a:ext cx="2985702" cy="2242049"/>
          </a:xfrm>
          <a:prstGeom prst="rect">
            <a:avLst/>
          </a:prstGeom>
          <a:blipFill>
            <a:blip r:embed="rId4"/>
            <a:stretch>
              <a:fillRect/>
            </a:stretch>
          </a:blipFill>
          <a:ln>
            <a:noFill/>
          </a:ln>
        </p:spPr>
      </p:sp>
      <p:sp>
        <p:nvSpPr>
          <p:cNvPr id="118" name="Shape 118"/>
          <p:cNvSpPr/>
          <p:nvPr/>
        </p:nvSpPr>
        <p:spPr>
          <a:xfrm>
            <a:off x="3051652" y="3823658"/>
            <a:ext cx="3099290" cy="2131316"/>
          </a:xfrm>
          <a:prstGeom prst="rect">
            <a:avLst/>
          </a:prstGeom>
          <a:blipFill>
            <a:blip r:embed="rId5"/>
            <a:stretch>
              <a:fillRect/>
            </a:stretch>
          </a:blipFill>
          <a:ln>
            <a:noFill/>
          </a:ln>
        </p:spPr>
      </p:sp>
      <p:sp>
        <p:nvSpPr>
          <p:cNvPr id="119" name="Shape 119"/>
          <p:cNvSpPr/>
          <p:nvPr/>
        </p:nvSpPr>
        <p:spPr>
          <a:xfrm>
            <a:off x="5887193" y="2680394"/>
            <a:ext cx="3256806" cy="2288461"/>
          </a:xfrm>
          <a:prstGeom prst="rect">
            <a:avLst/>
          </a:prstGeom>
          <a:blipFill>
            <a:blip r:embed="rId6"/>
            <a:stretch>
              <a:fillRect/>
            </a:stretch>
          </a:blipFill>
          <a:ln>
            <a:noFill/>
          </a:ln>
        </p:spPr>
      </p:sp>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strVal val="#ppt_w*0.05"/>
                                          </p:val>
                                        </p:tav>
                                        <p:tav tm="100000">
                                          <p:val>
                                            <p:strVal val="#ppt_w"/>
                                          </p:val>
                                        </p:tav>
                                      </p:tavLst>
                                    </p:anim>
                                    <p:anim calcmode="lin" valueType="num">
                                      <p:cBhvr>
                                        <p:cTn id="8" dur="500" fill="hold"/>
                                        <p:tgtEl>
                                          <p:spTgt spid="117"/>
                                        </p:tgtEl>
                                        <p:attrNameLst>
                                          <p:attrName>ppt_h</p:attrName>
                                        </p:attrNameLst>
                                      </p:cBhvr>
                                      <p:tavLst>
                                        <p:tav tm="0">
                                          <p:val>
                                            <p:strVal val="#ppt_h"/>
                                          </p:val>
                                        </p:tav>
                                        <p:tav tm="100000">
                                          <p:val>
                                            <p:strVal val="#ppt_h"/>
                                          </p:val>
                                        </p:tav>
                                      </p:tavLst>
                                    </p:anim>
                                    <p:anim calcmode="lin" valueType="num">
                                      <p:cBhvr>
                                        <p:cTn id="9" dur="500" fill="hold"/>
                                        <p:tgtEl>
                                          <p:spTgt spid="117"/>
                                        </p:tgtEl>
                                        <p:attrNameLst>
                                          <p:attrName>ppt_x</p:attrName>
                                        </p:attrNameLst>
                                      </p:cBhvr>
                                      <p:tavLst>
                                        <p:tav tm="0">
                                          <p:val>
                                            <p:strVal val="#ppt_x-.2"/>
                                          </p:val>
                                        </p:tav>
                                        <p:tav tm="100000">
                                          <p:val>
                                            <p:strVal val="#ppt_x"/>
                                          </p:val>
                                        </p:tav>
                                      </p:tavLst>
                                    </p:anim>
                                    <p:anim calcmode="lin" valueType="num">
                                      <p:cBhvr>
                                        <p:cTn id="10" dur="500" fill="hold"/>
                                        <p:tgtEl>
                                          <p:spTgt spid="117"/>
                                        </p:tgtEl>
                                        <p:attrNameLst>
                                          <p:attrName>ppt_y</p:attrName>
                                        </p:attrNameLst>
                                      </p:cBhvr>
                                      <p:tavLst>
                                        <p:tav tm="0">
                                          <p:val>
                                            <p:strVal val="#ppt_y"/>
                                          </p:val>
                                        </p:tav>
                                        <p:tav tm="100000">
                                          <p:val>
                                            <p:strVal val="#ppt_y"/>
                                          </p:val>
                                        </p:tav>
                                      </p:tavLst>
                                    </p:anim>
                                    <p:animEffect transition="in" filter="fade">
                                      <p:cBhvr>
                                        <p:cTn id="11" dur="500"/>
                                        <p:tgtEl>
                                          <p:spTgt spid="117"/>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entr" presetSubtype="0" fill="hold" nodeType="clickEffect">
                                  <p:stCondLst>
                                    <p:cond delay="0"/>
                                  </p:stCondLst>
                                  <p:childTnLst>
                                    <p:set>
                                      <p:cBhvr>
                                        <p:cTn id="15" dur="1" fill="hold">
                                          <p:stCondLst>
                                            <p:cond delay="0"/>
                                          </p:stCondLst>
                                        </p:cTn>
                                        <p:tgtEl>
                                          <p:spTgt spid="118"/>
                                        </p:tgtEl>
                                        <p:attrNameLst>
                                          <p:attrName>style.visibility</p:attrName>
                                        </p:attrNameLst>
                                      </p:cBhvr>
                                      <p:to>
                                        <p:strVal val="visible"/>
                                      </p:to>
                                    </p:set>
                                    <p:animEffect transition="in" filter="fade">
                                      <p:cBhvr>
                                        <p:cTn id="16" dur="2000"/>
                                        <p:tgtEl>
                                          <p:spTgt spid="118"/>
                                        </p:tgtEl>
                                      </p:cBhvr>
                                    </p:animEffect>
                                    <p:anim calcmode="lin" valueType="num">
                                      <p:cBhvr>
                                        <p:cTn id="17" dur="2000" fill="hold"/>
                                        <p:tgtEl>
                                          <p:spTgt spid="118"/>
                                        </p:tgtEl>
                                        <p:attrNameLst>
                                          <p:attrName>style.rotation</p:attrName>
                                        </p:attrNameLst>
                                      </p:cBhvr>
                                      <p:tavLst>
                                        <p:tav tm="0">
                                          <p:val>
                                            <p:fltVal val="720"/>
                                          </p:val>
                                        </p:tav>
                                        <p:tav tm="100000">
                                          <p:val>
                                            <p:fltVal val="0"/>
                                          </p:val>
                                        </p:tav>
                                      </p:tavLst>
                                    </p:anim>
                                    <p:anim calcmode="lin" valueType="num">
                                      <p:cBhvr>
                                        <p:cTn id="18" dur="2000" fill="hold"/>
                                        <p:tgtEl>
                                          <p:spTgt spid="118"/>
                                        </p:tgtEl>
                                        <p:attrNameLst>
                                          <p:attrName>ppt_h</p:attrName>
                                        </p:attrNameLst>
                                      </p:cBhvr>
                                      <p:tavLst>
                                        <p:tav tm="0">
                                          <p:val>
                                            <p:fltVal val="0"/>
                                          </p:val>
                                        </p:tav>
                                        <p:tav tm="100000">
                                          <p:val>
                                            <p:strVal val="#ppt_h"/>
                                          </p:val>
                                        </p:tav>
                                      </p:tavLst>
                                    </p:anim>
                                    <p:anim calcmode="lin" valueType="num">
                                      <p:cBhvr>
                                        <p:cTn id="19" dur="2000" fill="hold"/>
                                        <p:tgtEl>
                                          <p:spTgt spid="118"/>
                                        </p:tgtEl>
                                        <p:attrNameLst>
                                          <p:attrName>ppt_w</p:attrName>
                                        </p:attrNameLst>
                                      </p:cBhvr>
                                      <p:tavLst>
                                        <p:tav tm="0">
                                          <p:val>
                                            <p:fltVal val="0"/>
                                          </p:val>
                                        </p:tav>
                                        <p:tav tm="100000">
                                          <p:val>
                                            <p:strVal val="#ppt_w"/>
                                          </p:val>
                                        </p:tav>
                                      </p:tavLst>
                                    </p:anim>
                                  </p:childTnLst>
                                </p:cTn>
                              </p:par>
                            </p:childTnLst>
                          </p:cTn>
                        </p:par>
                      </p:childTnLst>
                    </p:cTn>
                  </p:par>
                  <p:par>
                    <p:cTn id="20" fill="hold">
                      <p:stCondLst>
                        <p:cond delay="indefinite"/>
                      </p:stCondLst>
                      <p:childTnLst>
                        <p:par>
                          <p:cTn id="21" fill="hold">
                            <p:stCondLst>
                              <p:cond delay="0"/>
                            </p:stCondLst>
                            <p:childTnLst>
                              <p:par>
                                <p:cTn id="22" presetID="30" presetClass="entr" presetSubtype="0" fill="hold" nodeType="clickEffect">
                                  <p:stCondLst>
                                    <p:cond delay="0"/>
                                  </p:stCondLst>
                                  <p:childTnLst>
                                    <p:set>
                                      <p:cBhvr>
                                        <p:cTn id="23" dur="1" fill="hold">
                                          <p:stCondLst>
                                            <p:cond delay="0"/>
                                          </p:stCondLst>
                                        </p:cTn>
                                        <p:tgtEl>
                                          <p:spTgt spid="119"/>
                                        </p:tgtEl>
                                        <p:attrNameLst>
                                          <p:attrName>style.visibility</p:attrName>
                                        </p:attrNameLst>
                                      </p:cBhvr>
                                      <p:to>
                                        <p:strVal val="visible"/>
                                      </p:to>
                                    </p:set>
                                    <p:animEffect transition="in" filter="fade">
                                      <p:cBhvr>
                                        <p:cTn id="24" dur="800" decel="100000"/>
                                        <p:tgtEl>
                                          <p:spTgt spid="119"/>
                                        </p:tgtEl>
                                      </p:cBhvr>
                                    </p:animEffect>
                                    <p:anim calcmode="lin" valueType="num">
                                      <p:cBhvr>
                                        <p:cTn id="25" dur="800" decel="100000" fill="hold"/>
                                        <p:tgtEl>
                                          <p:spTgt spid="119"/>
                                        </p:tgtEl>
                                        <p:attrNameLst>
                                          <p:attrName>style.rotation</p:attrName>
                                        </p:attrNameLst>
                                      </p:cBhvr>
                                      <p:tavLst>
                                        <p:tav tm="0">
                                          <p:val>
                                            <p:fltVal val="-90"/>
                                          </p:val>
                                        </p:tav>
                                        <p:tav tm="100000">
                                          <p:val>
                                            <p:fltVal val="0"/>
                                          </p:val>
                                        </p:tav>
                                      </p:tavLst>
                                    </p:anim>
                                    <p:anim calcmode="lin" valueType="num">
                                      <p:cBhvr>
                                        <p:cTn id="26" dur="800" decel="100000" fill="hold"/>
                                        <p:tgtEl>
                                          <p:spTgt spid="119"/>
                                        </p:tgtEl>
                                        <p:attrNameLst>
                                          <p:attrName>ppt_x</p:attrName>
                                        </p:attrNameLst>
                                      </p:cBhvr>
                                      <p:tavLst>
                                        <p:tav tm="0">
                                          <p:val>
                                            <p:strVal val="#ppt_x+0.4"/>
                                          </p:val>
                                        </p:tav>
                                        <p:tav tm="100000">
                                          <p:val>
                                            <p:strVal val="#ppt_x-0.05"/>
                                          </p:val>
                                        </p:tav>
                                      </p:tavLst>
                                    </p:anim>
                                    <p:anim calcmode="lin" valueType="num">
                                      <p:cBhvr>
                                        <p:cTn id="27" dur="800" decel="100000" fill="hold"/>
                                        <p:tgtEl>
                                          <p:spTgt spid="119"/>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119"/>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11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457200" y="274637"/>
            <a:ext cx="8229600" cy="1143000"/>
          </a:xfrm>
          <a:prstGeom prst="rect">
            <a:avLst/>
          </a:prstGeom>
        </p:spPr>
        <p:txBody>
          <a:bodyPr lIns="91425" tIns="91425" rIns="91425" bIns="91425" anchor="ctr" anchorCtr="0">
            <a:spAutoFit/>
          </a:bodyPr>
          <a:lstStyle/>
          <a:p>
            <a:pPr>
              <a:buNone/>
            </a:pPr>
            <a:r>
              <a:rPr lang="x-none">
                <a:solidFill>
                  <a:srgbClr val="FFFFFF"/>
                </a:solidFill>
              </a:rPr>
              <a:t>Russian Food</a:t>
            </a:r>
          </a:p>
        </p:txBody>
      </p:sp>
      <p:sp>
        <p:nvSpPr>
          <p:cNvPr id="125" name="Shape 125"/>
          <p:cNvSpPr txBox="1"/>
          <p:nvPr/>
        </p:nvSpPr>
        <p:spPr>
          <a:xfrm>
            <a:off x="1401275" y="1730975"/>
            <a:ext cx="6775500" cy="2339072"/>
          </a:xfrm>
          <a:prstGeom prst="rect">
            <a:avLst/>
          </a:prstGeom>
          <a:noFill/>
        </p:spPr>
        <p:txBody>
          <a:bodyPr lIns="91425" tIns="91425" rIns="91425" bIns="91425" anchor="t" anchorCtr="0">
            <a:spAutoFit/>
          </a:bodyPr>
          <a:lstStyle/>
          <a:p>
            <a:pPr lvl="0" rtl="0">
              <a:buNone/>
            </a:pPr>
            <a:r>
              <a:rPr lang="x-none">
                <a:solidFill>
                  <a:srgbClr val="FFFFFF"/>
                </a:solidFill>
              </a:rPr>
              <a:t>Borscht- This is a Russian Beet Soup and it is very common. Beetroot is the main ingredient. Different types of this can be served hot or cold.</a:t>
            </a:r>
          </a:p>
          <a:p>
            <a:endParaRPr dirty="0"/>
          </a:p>
          <a:p>
            <a:pPr lvl="0" rtl="0">
              <a:buNone/>
            </a:pPr>
            <a:r>
              <a:rPr lang="x-none">
                <a:solidFill>
                  <a:srgbClr val="FFFFFF"/>
                </a:solidFill>
              </a:rPr>
              <a:t>Beef Stroganoff- This is a dish with pieces of beef commonly served over noodles. Often a sour cream based sauce is served on top. This is a globally popular dish and many countries have made cultural changes.</a:t>
            </a:r>
          </a:p>
          <a:p>
            <a:endParaRPr dirty="0"/>
          </a:p>
          <a:p>
            <a:pPr>
              <a:buNone/>
            </a:pPr>
            <a:r>
              <a:rPr lang="x-none">
                <a:solidFill>
                  <a:srgbClr val="FFFFFF"/>
                </a:solidFill>
              </a:rPr>
              <a:t>Sharlotka- This is a Russian type of apple cake in which few ingredients are needed. </a:t>
            </a:r>
            <a:r>
              <a:rPr lang="x-none">
                <a:solidFill>
                  <a:schemeClr val="tx1"/>
                </a:solidFill>
              </a:rPr>
              <a:t>When</a:t>
            </a:r>
            <a:r>
              <a:rPr lang="x-none">
                <a:solidFill>
                  <a:srgbClr val="FFFFFF"/>
                </a:solidFill>
              </a:rPr>
              <a:t> put on top, the apples could be arranged in a pattern usually a flower.</a:t>
            </a:r>
          </a:p>
        </p:txBody>
      </p:sp>
      <p:sp>
        <p:nvSpPr>
          <p:cNvPr id="126" name="Shape 126"/>
          <p:cNvSpPr/>
          <p:nvPr/>
        </p:nvSpPr>
        <p:spPr>
          <a:xfrm>
            <a:off x="0" y="4092221"/>
            <a:ext cx="3976676" cy="2765777"/>
          </a:xfrm>
          <a:prstGeom prst="rect">
            <a:avLst/>
          </a:prstGeom>
          <a:blipFill>
            <a:blip r:embed="rId4"/>
            <a:stretch>
              <a:fillRect/>
            </a:stretch>
          </a:blipFill>
          <a:ln>
            <a:noFill/>
          </a:ln>
        </p:spPr>
      </p:sp>
      <p:sp>
        <p:nvSpPr>
          <p:cNvPr id="127" name="Shape 127"/>
          <p:cNvSpPr/>
          <p:nvPr/>
        </p:nvSpPr>
        <p:spPr>
          <a:xfrm>
            <a:off x="4874225" y="3781050"/>
            <a:ext cx="3728933" cy="3087554"/>
          </a:xfrm>
          <a:prstGeom prst="rect">
            <a:avLst/>
          </a:prstGeom>
          <a:blipFill>
            <a:blip r:embed="rId5"/>
            <a:stretch>
              <a:fillRect/>
            </a:stretch>
          </a:blipFill>
          <a:ln>
            <a:noFill/>
          </a:ln>
        </p:spPr>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126"/>
                                        </p:tgtEl>
                                        <p:attrNameLst>
                                          <p:attrName>style.visibility</p:attrName>
                                        </p:attrNameLst>
                                      </p:cBhvr>
                                      <p:to>
                                        <p:strVal val="visible"/>
                                      </p:to>
                                    </p:set>
                                    <p:anim calcmode="lin" valueType="num">
                                      <p:cBhvr>
                                        <p:cTn id="7" dur="500" fill="hold"/>
                                        <p:tgtEl>
                                          <p:spTgt spid="12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2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2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26"/>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127"/>
                                        </p:tgtEl>
                                        <p:attrNameLst>
                                          <p:attrName>style.visibility</p:attrName>
                                        </p:attrNameLst>
                                      </p:cBhvr>
                                      <p:to>
                                        <p:strVal val="visible"/>
                                      </p:to>
                                    </p:set>
                                    <p:anim calcmode="lin" valueType="num">
                                      <p:cBhvr>
                                        <p:cTn id="15" dur="500" fill="hold"/>
                                        <p:tgtEl>
                                          <p:spTgt spid="127"/>
                                        </p:tgtEl>
                                        <p:attrNameLst>
                                          <p:attrName>ppt_w</p:attrName>
                                        </p:attrNameLst>
                                      </p:cBhvr>
                                      <p:tavLst>
                                        <p:tav tm="0">
                                          <p:val>
                                            <p:strVal val="#ppt_w*2.5"/>
                                          </p:val>
                                        </p:tav>
                                        <p:tav tm="100000">
                                          <p:val>
                                            <p:strVal val="#ppt_w"/>
                                          </p:val>
                                        </p:tav>
                                      </p:tavLst>
                                    </p:anim>
                                    <p:anim calcmode="lin" valueType="num">
                                      <p:cBhvr>
                                        <p:cTn id="16" dur="500" fill="hold"/>
                                        <p:tgtEl>
                                          <p:spTgt spid="127"/>
                                        </p:tgtEl>
                                        <p:attrNameLst>
                                          <p:attrName>ppt_h</p:attrName>
                                        </p:attrNameLst>
                                      </p:cBhvr>
                                      <p:tavLst>
                                        <p:tav tm="0">
                                          <p:val>
                                            <p:strVal val="#ppt_h*0.01"/>
                                          </p:val>
                                        </p:tav>
                                        <p:tav tm="100000">
                                          <p:val>
                                            <p:strVal val="#ppt_h"/>
                                          </p:val>
                                        </p:tav>
                                      </p:tavLst>
                                    </p:anim>
                                    <p:anim calcmode="lin" valueType="num">
                                      <p:cBhvr>
                                        <p:cTn id="17" dur="500" fill="hold"/>
                                        <p:tgtEl>
                                          <p:spTgt spid="127"/>
                                        </p:tgtEl>
                                        <p:attrNameLst>
                                          <p:attrName>ppt_x</p:attrName>
                                        </p:attrNameLst>
                                      </p:cBhvr>
                                      <p:tavLst>
                                        <p:tav tm="0">
                                          <p:val>
                                            <p:strVal val="#ppt_x"/>
                                          </p:val>
                                        </p:tav>
                                        <p:tav tm="100000">
                                          <p:val>
                                            <p:strVal val="#ppt_x"/>
                                          </p:val>
                                        </p:tav>
                                      </p:tavLst>
                                    </p:anim>
                                    <p:anim calcmode="lin" valueType="num">
                                      <p:cBhvr>
                                        <p:cTn id="18" dur="500" fill="hold"/>
                                        <p:tgtEl>
                                          <p:spTgt spid="127"/>
                                        </p:tgtEl>
                                        <p:attrNameLst>
                                          <p:attrName>ppt_y</p:attrName>
                                        </p:attrNameLst>
                                      </p:cBhvr>
                                      <p:tavLst>
                                        <p:tav tm="0">
                                          <p:val>
                                            <p:strVal val="#ppt_h+1"/>
                                          </p:val>
                                        </p:tav>
                                        <p:tav tm="100000">
                                          <p:val>
                                            <p:strVal val="#ppt_y"/>
                                          </p:val>
                                        </p:tav>
                                      </p:tavLst>
                                    </p:anim>
                                    <p:animEffect transition="in" filter="fade">
                                      <p:cBhvr>
                                        <p:cTn id="19"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457200" y="274637"/>
            <a:ext cx="8229600" cy="1143000"/>
          </a:xfrm>
          <a:prstGeom prst="rect">
            <a:avLst/>
          </a:prstGeom>
        </p:spPr>
        <p:txBody>
          <a:bodyPr lIns="91425" tIns="91425" rIns="91425" bIns="91425" anchor="ctr" anchorCtr="0">
            <a:spAutoFit/>
          </a:bodyPr>
          <a:lstStyle/>
          <a:p>
            <a:pPr>
              <a:buNone/>
            </a:pPr>
            <a:r>
              <a:rPr lang="x-none">
                <a:solidFill>
                  <a:srgbClr val="FFFFFF"/>
                </a:solidFill>
              </a:rPr>
              <a:t>Chernobyl</a:t>
            </a:r>
          </a:p>
        </p:txBody>
      </p:sp>
      <p:sp>
        <p:nvSpPr>
          <p:cNvPr id="133" name="Shape 133"/>
          <p:cNvSpPr txBox="1"/>
          <p:nvPr/>
        </p:nvSpPr>
        <p:spPr>
          <a:xfrm>
            <a:off x="6213600" y="2506804"/>
            <a:ext cx="2930400" cy="2889599"/>
          </a:xfrm>
          <a:prstGeom prst="rect">
            <a:avLst/>
          </a:prstGeom>
          <a:noFill/>
        </p:spPr>
        <p:txBody>
          <a:bodyPr lIns="91425" tIns="91425" rIns="91425" bIns="91425" anchor="t" anchorCtr="0">
            <a:spAutoFit/>
          </a:bodyPr>
          <a:lstStyle/>
          <a:p>
            <a:pPr>
              <a:buNone/>
            </a:pPr>
            <a:r>
              <a:rPr lang="x-none">
                <a:solidFill>
                  <a:srgbClr val="FFFFFF"/>
                </a:solidFill>
              </a:rPr>
              <a:t>The disaster at Chernobyl happened when a nuclear reactor leaked radiation. This resulted in over 6,000 deaths and possibly as many as one million. 19 miles around the city, is land that will be uninhabitable for the next 20,000 years.</a:t>
            </a:r>
          </a:p>
        </p:txBody>
      </p:sp>
      <p:sp>
        <p:nvSpPr>
          <p:cNvPr id="134" name="Shape 134"/>
          <p:cNvSpPr/>
          <p:nvPr/>
        </p:nvSpPr>
        <p:spPr>
          <a:xfrm>
            <a:off x="0" y="0"/>
            <a:ext cx="2423345" cy="3307530"/>
          </a:xfrm>
          <a:prstGeom prst="rect">
            <a:avLst/>
          </a:prstGeom>
          <a:blipFill>
            <a:blip r:embed="rId4"/>
            <a:stretch>
              <a:fillRect/>
            </a:stretch>
          </a:blipFill>
          <a:ln>
            <a:noFill/>
          </a:ln>
        </p:spPr>
      </p:sp>
      <p:sp>
        <p:nvSpPr>
          <p:cNvPr id="135" name="Shape 135"/>
          <p:cNvSpPr/>
          <p:nvPr/>
        </p:nvSpPr>
        <p:spPr>
          <a:xfrm>
            <a:off x="6123260" y="0"/>
            <a:ext cx="3020740" cy="2506804"/>
          </a:xfrm>
          <a:prstGeom prst="rect">
            <a:avLst/>
          </a:prstGeom>
          <a:blipFill>
            <a:blip r:embed="rId5"/>
            <a:stretch>
              <a:fillRect/>
            </a:stretch>
          </a:blipFill>
          <a:ln>
            <a:noFill/>
          </a:ln>
        </p:spPr>
      </p:sp>
      <p:pic>
        <p:nvPicPr>
          <p:cNvPr id="6" name="Picture 5" descr="220px-Radioactive_svg.png"/>
          <p:cNvPicPr>
            <a:picLocks noChangeAspect="1"/>
          </p:cNvPicPr>
          <p:nvPr/>
        </p:nvPicPr>
        <p:blipFill>
          <a:blip r:embed="rId6"/>
          <a:stretch>
            <a:fillRect/>
          </a:stretch>
        </p:blipFill>
        <p:spPr>
          <a:xfrm>
            <a:off x="0" y="3307530"/>
            <a:ext cx="2095500" cy="1838325"/>
          </a:xfrm>
          <a:prstGeom prst="rect">
            <a:avLst/>
          </a:prstGeom>
        </p:spPr>
      </p:pic>
      <p:pic>
        <p:nvPicPr>
          <p:cNvPr id="7" name="Picture 6" descr="mutation.jpg"/>
          <p:cNvPicPr>
            <a:picLocks noChangeAspect="1"/>
          </p:cNvPicPr>
          <p:nvPr/>
        </p:nvPicPr>
        <p:blipFill>
          <a:blip r:embed="rId7"/>
          <a:stretch>
            <a:fillRect/>
          </a:stretch>
        </p:blipFill>
        <p:spPr>
          <a:xfrm>
            <a:off x="2095500" y="5396403"/>
            <a:ext cx="1866900" cy="1400175"/>
          </a:xfrm>
          <a:prstGeom prst="rect">
            <a:avLst/>
          </a:prstGeom>
        </p:spPr>
      </p:pic>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p:cTn id="7" dur="500" decel="50000" fill="hold">
                                          <p:stCondLst>
                                            <p:cond delay="0"/>
                                          </p:stCondLst>
                                        </p:cTn>
                                        <p:tgtEl>
                                          <p:spTgt spid="13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3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34"/>
                                        </p:tgtEl>
                                        <p:attrNameLst>
                                          <p:attrName>ppt_w</p:attrName>
                                        </p:attrNameLst>
                                      </p:cBhvr>
                                      <p:tavLst>
                                        <p:tav tm="0">
                                          <p:val>
                                            <p:strVal val="#ppt_w*.05"/>
                                          </p:val>
                                        </p:tav>
                                        <p:tav tm="100000">
                                          <p:val>
                                            <p:strVal val="#ppt_w"/>
                                          </p:val>
                                        </p:tav>
                                      </p:tavLst>
                                    </p:anim>
                                    <p:anim calcmode="lin" valueType="num">
                                      <p:cBhvr>
                                        <p:cTn id="10" dur="1000" fill="hold"/>
                                        <p:tgtEl>
                                          <p:spTgt spid="13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3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3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3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34"/>
                                        </p:tgtEl>
                                      </p:cBhvr>
                                    </p:animEffect>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135"/>
                                        </p:tgtEl>
                                        <p:attrNameLst>
                                          <p:attrName>style.visibility</p:attrName>
                                        </p:attrNameLst>
                                      </p:cBhvr>
                                      <p:to>
                                        <p:strVal val="visible"/>
                                      </p:to>
                                    </p:set>
                                    <p:animEffect transition="in" filter="fade">
                                      <p:cBhvr>
                                        <p:cTn id="19" dur="1000"/>
                                        <p:tgtEl>
                                          <p:spTgt spid="135"/>
                                        </p:tgtEl>
                                      </p:cBhvr>
                                    </p:animEffect>
                                    <p:anim calcmode="lin" valueType="num">
                                      <p:cBhvr>
                                        <p:cTn id="20" dur="1000" fill="hold"/>
                                        <p:tgtEl>
                                          <p:spTgt spid="135"/>
                                        </p:tgtEl>
                                        <p:attrNameLst>
                                          <p:attrName>ppt_x</p:attrName>
                                        </p:attrNameLst>
                                      </p:cBhvr>
                                      <p:tavLst>
                                        <p:tav tm="0">
                                          <p:val>
                                            <p:strVal val="#ppt_x"/>
                                          </p:val>
                                        </p:tav>
                                        <p:tav tm="100000">
                                          <p:val>
                                            <p:strVal val="#ppt_x"/>
                                          </p:val>
                                        </p:tav>
                                      </p:tavLst>
                                    </p:anim>
                                    <p:anim calcmode="lin" valueType="num">
                                      <p:cBhvr>
                                        <p:cTn id="21" dur="1000" fill="hold"/>
                                        <p:tgtEl>
                                          <p:spTgt spid="13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0" presetClass="entr" presetSubtype="0" decel="10000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1000" fill="hold"/>
                                        <p:tgtEl>
                                          <p:spTgt spid="6"/>
                                        </p:tgtEl>
                                        <p:attrNameLst>
                                          <p:attrName>ppt_w</p:attrName>
                                        </p:attrNameLst>
                                      </p:cBhvr>
                                      <p:tavLst>
                                        <p:tav tm="0">
                                          <p:val>
                                            <p:strVal val="#ppt_w+.3"/>
                                          </p:val>
                                        </p:tav>
                                        <p:tav tm="100000">
                                          <p:val>
                                            <p:strVal val="#ppt_w"/>
                                          </p:val>
                                        </p:tav>
                                      </p:tavLst>
                                    </p:anim>
                                    <p:anim calcmode="lin" valueType="num">
                                      <p:cBhvr>
                                        <p:cTn id="27" dur="1000" fill="hold"/>
                                        <p:tgtEl>
                                          <p:spTgt spid="6"/>
                                        </p:tgtEl>
                                        <p:attrNameLst>
                                          <p:attrName>ppt_h</p:attrName>
                                        </p:attrNameLst>
                                      </p:cBhvr>
                                      <p:tavLst>
                                        <p:tav tm="0">
                                          <p:val>
                                            <p:strVal val="#ppt_h"/>
                                          </p:val>
                                        </p:tav>
                                        <p:tav tm="100000">
                                          <p:val>
                                            <p:strVal val="#ppt_h"/>
                                          </p:val>
                                        </p:tav>
                                      </p:tavLst>
                                    </p:anim>
                                    <p:animEffect transition="in" filter="fade">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5"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1000" fill="hold"/>
                                        <p:tgtEl>
                                          <p:spTgt spid="7"/>
                                        </p:tgtEl>
                                        <p:attrNameLst>
                                          <p:attrName>ppt_w</p:attrName>
                                        </p:attrNameLst>
                                      </p:cBhvr>
                                      <p:tavLst>
                                        <p:tav tm="0">
                                          <p:val>
                                            <p:fltVal val="0"/>
                                          </p:val>
                                        </p:tav>
                                        <p:tav tm="100000">
                                          <p:val>
                                            <p:strVal val="#ppt_w"/>
                                          </p:val>
                                        </p:tav>
                                      </p:tavLst>
                                    </p:anim>
                                    <p:anim calcmode="lin" valueType="num">
                                      <p:cBhvr>
                                        <p:cTn id="34" dur="1000" fill="hold"/>
                                        <p:tgtEl>
                                          <p:spTgt spid="7"/>
                                        </p:tgtEl>
                                        <p:attrNameLst>
                                          <p:attrName>ppt_h</p:attrName>
                                        </p:attrNameLst>
                                      </p:cBhvr>
                                      <p:tavLst>
                                        <p:tav tm="0">
                                          <p:val>
                                            <p:fltVal val="0"/>
                                          </p:val>
                                        </p:tav>
                                        <p:tav tm="100000">
                                          <p:val>
                                            <p:strVal val="#ppt_h"/>
                                          </p:val>
                                        </p:tav>
                                      </p:tavLst>
                                    </p:anim>
                                    <p:anim calcmode="lin" valueType="num">
                                      <p:cBhvr>
                                        <p:cTn id="35"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457200" y="274637"/>
            <a:ext cx="8229600" cy="1143000"/>
          </a:xfrm>
          <a:prstGeom prst="rect">
            <a:avLst/>
          </a:prstGeom>
        </p:spPr>
        <p:txBody>
          <a:bodyPr lIns="91425" tIns="91425" rIns="91425" bIns="91425" anchor="ctr" anchorCtr="0">
            <a:spAutoFit/>
          </a:bodyPr>
          <a:lstStyle/>
          <a:p>
            <a:pPr>
              <a:buNone/>
            </a:pPr>
            <a:r>
              <a:rPr lang="x-none"/>
              <a:t>Siberia</a:t>
            </a:r>
          </a:p>
        </p:txBody>
      </p:sp>
      <p:sp>
        <p:nvSpPr>
          <p:cNvPr id="141" name="Shape 141"/>
          <p:cNvSpPr txBox="1"/>
          <p:nvPr/>
        </p:nvSpPr>
        <p:spPr>
          <a:xfrm>
            <a:off x="1566125" y="1615575"/>
            <a:ext cx="6182099" cy="1782600"/>
          </a:xfrm>
          <a:prstGeom prst="rect">
            <a:avLst/>
          </a:prstGeom>
          <a:noFill/>
        </p:spPr>
        <p:txBody>
          <a:bodyPr lIns="91425" tIns="91425" rIns="91425" bIns="91425" anchor="t" anchorCtr="0">
            <a:spAutoFit/>
          </a:bodyPr>
          <a:lstStyle/>
          <a:p>
            <a:pPr lvl="0" rtl="0">
              <a:buNone/>
            </a:pPr>
            <a:r>
              <a:rPr lang="x-none"/>
              <a:t>Northern Siberia is almost all iceland. At the coldest point of the year, it can drop to as low as -90 degrees F.</a:t>
            </a:r>
          </a:p>
          <a:p>
            <a:pPr lvl="0" rtl="0">
              <a:buNone/>
            </a:pPr>
            <a:r>
              <a:rPr lang="x-none"/>
              <a:t>In the south, summer high temperatures usually only reach in the mid-60's.</a:t>
            </a:r>
          </a:p>
          <a:p>
            <a:pPr lvl="0" rtl="0">
              <a:buNone/>
            </a:pPr>
            <a:r>
              <a:rPr lang="x-none"/>
              <a:t>Siberia takes up roughly 77% of all the land in Russia. </a:t>
            </a:r>
          </a:p>
          <a:p>
            <a:pPr lvl="0" rtl="0">
              <a:buNone/>
            </a:pPr>
            <a:r>
              <a:rPr lang="x-none"/>
              <a:t>This is about 10% of all the land on Earth.</a:t>
            </a:r>
          </a:p>
          <a:p>
            <a:pPr>
              <a:buNone/>
            </a:pPr>
            <a:r>
              <a:rPr lang="x-none"/>
              <a:t>It is also home to the Siberian Tiger and Siberian Husky.</a:t>
            </a:r>
          </a:p>
        </p:txBody>
      </p:sp>
      <p:sp>
        <p:nvSpPr>
          <p:cNvPr id="142" name="Shape 142"/>
          <p:cNvSpPr/>
          <p:nvPr/>
        </p:nvSpPr>
        <p:spPr>
          <a:xfrm>
            <a:off x="0" y="3398175"/>
            <a:ext cx="4396154" cy="3299416"/>
          </a:xfrm>
          <a:prstGeom prst="rect">
            <a:avLst/>
          </a:prstGeom>
          <a:blipFill>
            <a:blip r:embed="rId4"/>
            <a:stretch>
              <a:fillRect/>
            </a:stretch>
          </a:blipFill>
          <a:ln>
            <a:noFill/>
          </a:ln>
        </p:spPr>
      </p:sp>
      <p:sp>
        <p:nvSpPr>
          <p:cNvPr id="143" name="Shape 143"/>
          <p:cNvSpPr/>
          <p:nvPr/>
        </p:nvSpPr>
        <p:spPr>
          <a:xfrm>
            <a:off x="6275186" y="2775601"/>
            <a:ext cx="2946075" cy="3921990"/>
          </a:xfrm>
          <a:prstGeom prst="rect">
            <a:avLst/>
          </a:prstGeom>
          <a:blipFill>
            <a:blip r:embed="rId5"/>
            <a:stretch>
              <a:fillRect/>
            </a:stretch>
          </a:blipFill>
          <a:ln>
            <a:noFill/>
          </a:ln>
        </p:spPr>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142"/>
                                        </p:tgtEl>
                                        <p:attrNameLst>
                                          <p:attrName>style.visibility</p:attrName>
                                        </p:attrNameLst>
                                      </p:cBhvr>
                                      <p:to>
                                        <p:strVal val="visible"/>
                                      </p:to>
                                    </p:set>
                                    <p:animEffect transition="in" filter="wedge">
                                      <p:cBhvr>
                                        <p:cTn id="7" dur="2000"/>
                                        <p:tgtEl>
                                          <p:spTgt spid="14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143"/>
                                        </p:tgtEl>
                                        <p:attrNameLst>
                                          <p:attrName>style.visibility</p:attrName>
                                        </p:attrNameLst>
                                      </p:cBhvr>
                                      <p:to>
                                        <p:strVal val="visible"/>
                                      </p:to>
                                    </p:set>
                                    <p:anim calcmode="lin" valueType="num">
                                      <p:cBhvr>
                                        <p:cTn id="12" dur="1000" fill="hold"/>
                                        <p:tgtEl>
                                          <p:spTgt spid="143"/>
                                        </p:tgtEl>
                                        <p:attrNameLst>
                                          <p:attrName>ppt_x</p:attrName>
                                        </p:attrNameLst>
                                      </p:cBhvr>
                                      <p:tavLst>
                                        <p:tav tm="0">
                                          <p:val>
                                            <p:strVal val="#ppt_x-.2"/>
                                          </p:val>
                                        </p:tav>
                                        <p:tav tm="100000">
                                          <p:val>
                                            <p:strVal val="#ppt_x"/>
                                          </p:val>
                                        </p:tav>
                                      </p:tavLst>
                                    </p:anim>
                                    <p:anim calcmode="lin" valueType="num">
                                      <p:cBhvr>
                                        <p:cTn id="13" dur="1000" fill="hold"/>
                                        <p:tgtEl>
                                          <p:spTgt spid="143"/>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441</Words>
  <Application>Microsoft Office PowerPoint</Application>
  <PresentationFormat>On-screen Show (4:3)</PresentationFormat>
  <Paragraphs>38</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
      <vt:lpstr>Russia and it’s Culture</vt:lpstr>
      <vt:lpstr>General Background of Russia</vt:lpstr>
      <vt:lpstr>Well Known Landmarks</vt:lpstr>
      <vt:lpstr>Russian Geography</vt:lpstr>
      <vt:lpstr>Did you know...</vt:lpstr>
      <vt:lpstr>Russian Food</vt:lpstr>
      <vt:lpstr>Chernobyl</vt:lpstr>
      <vt:lpstr>Siberia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 and it’s Culture</dc:title>
  <cp:lastModifiedBy>GAD549</cp:lastModifiedBy>
  <cp:revision>6</cp:revision>
  <dcterms:created xsi:type="dcterms:W3CDTF">2012-06-07T13:43:37Z</dcterms:created>
  <dcterms:modified xsi:type="dcterms:W3CDTF">2012-06-07T14:36:40Z</dcterms:modified>
</cp:coreProperties>
</file>